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7" r:id="rId5"/>
    <p:sldId id="292" r:id="rId6"/>
    <p:sldId id="291" r:id="rId7"/>
    <p:sldId id="293" r:id="rId8"/>
    <p:sldId id="294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566"/>
    <a:srgbClr val="147BD1"/>
    <a:srgbClr val="21A4FF"/>
    <a:srgbClr val="62B5E5"/>
    <a:srgbClr val="2376BC"/>
    <a:srgbClr val="6C6D70"/>
    <a:srgbClr val="1C75BB"/>
    <a:srgbClr val="02E16C"/>
    <a:srgbClr val="F54D5A"/>
    <a:srgbClr val="C3C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C3251-F13A-4467-8D3C-8BD9C53F4EB1}" v="6" dt="2025-07-02T12:51:59.9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Murray" userId="00ada8a6-6a90-431a-8dd5-0dba5271bf27" providerId="ADAL" clId="{7FB840A0-3A9F-43A4-8A2C-4864DD7BA80C}"/>
    <pc:docChg chg="custSel addSld delSld modSld sldOrd">
      <pc:chgData name="Melissa Murray" userId="00ada8a6-6a90-431a-8dd5-0dba5271bf27" providerId="ADAL" clId="{7FB840A0-3A9F-43A4-8A2C-4864DD7BA80C}" dt="2023-12-06T12:49:06.058" v="1126" actId="12"/>
      <pc:docMkLst>
        <pc:docMk/>
      </pc:docMkLst>
      <pc:sldChg chg="modSp mod">
        <pc:chgData name="Melissa Murray" userId="00ada8a6-6a90-431a-8dd5-0dba5271bf27" providerId="ADAL" clId="{7FB840A0-3A9F-43A4-8A2C-4864DD7BA80C}" dt="2023-12-05T20:46:14.050" v="1103" actId="20577"/>
        <pc:sldMkLst>
          <pc:docMk/>
          <pc:sldMk cId="3687073931" sldId="286"/>
        </pc:sldMkLst>
      </pc:sldChg>
      <pc:sldChg chg="modSp mod">
        <pc:chgData name="Melissa Murray" userId="00ada8a6-6a90-431a-8dd5-0dba5271bf27" providerId="ADAL" clId="{7FB840A0-3A9F-43A4-8A2C-4864DD7BA80C}" dt="2023-12-06T12:48:40.395" v="1116"/>
        <pc:sldMkLst>
          <pc:docMk/>
          <pc:sldMk cId="984422267" sldId="287"/>
        </pc:sldMkLst>
      </pc:sldChg>
      <pc:sldChg chg="modSp mod">
        <pc:chgData name="Melissa Murray" userId="00ada8a6-6a90-431a-8dd5-0dba5271bf27" providerId="ADAL" clId="{7FB840A0-3A9F-43A4-8A2C-4864DD7BA80C}" dt="2023-12-06T12:49:06.058" v="1126" actId="12"/>
        <pc:sldMkLst>
          <pc:docMk/>
          <pc:sldMk cId="2666187882" sldId="288"/>
        </pc:sldMkLst>
      </pc:sldChg>
      <pc:sldChg chg="del">
        <pc:chgData name="Melissa Murray" userId="00ada8a6-6a90-431a-8dd5-0dba5271bf27" providerId="ADAL" clId="{7FB840A0-3A9F-43A4-8A2C-4864DD7BA80C}" dt="2023-12-05T20:21:02.665" v="162" actId="2696"/>
        <pc:sldMkLst>
          <pc:docMk/>
          <pc:sldMk cId="2810361011" sldId="289"/>
        </pc:sldMkLst>
      </pc:sldChg>
      <pc:sldChg chg="modSp add mod ord">
        <pc:chgData name="Melissa Murray" userId="00ada8a6-6a90-431a-8dd5-0dba5271bf27" providerId="ADAL" clId="{7FB840A0-3A9F-43A4-8A2C-4864DD7BA80C}" dt="2023-12-06T12:49:01.515" v="1123" actId="20577"/>
        <pc:sldMkLst>
          <pc:docMk/>
          <pc:sldMk cId="3695518354" sldId="289"/>
        </pc:sldMkLst>
      </pc:sldChg>
    </pc:docChg>
  </pc:docChgLst>
  <pc:docChgLst>
    <pc:chgData name="Palm Beach TPA" userId="658b3efa-d498-4c31-bc6b-0c2a6bd86f6c" providerId="ADAL" clId="{B75EB80F-77EC-4E69-A0E6-907B3BC026E4}"/>
    <pc:docChg chg="modSld">
      <pc:chgData name="Palm Beach TPA" userId="658b3efa-d498-4c31-bc6b-0c2a6bd86f6c" providerId="ADAL" clId="{B75EB80F-77EC-4E69-A0E6-907B3BC026E4}" dt="2024-02-08T13:51:41.691" v="1" actId="729"/>
      <pc:docMkLst>
        <pc:docMk/>
      </pc:docMkLst>
      <pc:sldChg chg="mod modShow">
        <pc:chgData name="Palm Beach TPA" userId="658b3efa-d498-4c31-bc6b-0c2a6bd86f6c" providerId="ADAL" clId="{B75EB80F-77EC-4E69-A0E6-907B3BC026E4}" dt="2024-02-08T13:51:41.691" v="1" actId="729"/>
        <pc:sldMkLst>
          <pc:docMk/>
          <pc:sldMk cId="2065810454" sldId="290"/>
        </pc:sldMkLst>
      </pc:sldChg>
    </pc:docChg>
  </pc:docChgLst>
  <pc:docChgLst>
    <pc:chgData name="Sol Tangvik" userId="437a0e80-4792-4760-b652-88db965820ca" providerId="ADAL" clId="{6226AF7B-52E7-4716-8A70-FF2065DA94E3}"/>
    <pc:docChg chg="undo custSel addSld modSld sldOrd">
      <pc:chgData name="Sol Tangvik" userId="437a0e80-4792-4760-b652-88db965820ca" providerId="ADAL" clId="{6226AF7B-52E7-4716-8A70-FF2065DA94E3}" dt="2025-05-06T19:35:46.410" v="418" actId="478"/>
      <pc:docMkLst>
        <pc:docMk/>
      </pc:docMkLst>
      <pc:sldChg chg="modSp mod ord">
        <pc:chgData name="Sol Tangvik" userId="437a0e80-4792-4760-b652-88db965820ca" providerId="ADAL" clId="{6226AF7B-52E7-4716-8A70-FF2065DA94E3}" dt="2025-05-06T14:34:08.031" v="206" actId="1076"/>
        <pc:sldMkLst>
          <pc:docMk/>
          <pc:sldMk cId="0" sldId="256"/>
        </pc:sldMkLst>
      </pc:sldChg>
      <pc:sldChg chg="addSp delSp modSp mod">
        <pc:chgData name="Sol Tangvik" userId="437a0e80-4792-4760-b652-88db965820ca" providerId="ADAL" clId="{6226AF7B-52E7-4716-8A70-FF2065DA94E3}" dt="2025-05-06T19:35:46.410" v="418" actId="478"/>
        <pc:sldMkLst>
          <pc:docMk/>
          <pc:sldMk cId="0" sldId="257"/>
        </pc:sldMkLst>
      </pc:sldChg>
      <pc:sldChg chg="modSp mod">
        <pc:chgData name="Sol Tangvik" userId="437a0e80-4792-4760-b652-88db965820ca" providerId="ADAL" clId="{6226AF7B-52E7-4716-8A70-FF2065DA94E3}" dt="2025-05-06T14:25:35.764" v="170" actId="207"/>
        <pc:sldMkLst>
          <pc:docMk/>
          <pc:sldMk cId="396900645" sldId="291"/>
        </pc:sldMkLst>
        <pc:spChg chg="mod">
          <ac:chgData name="Sol Tangvik" userId="437a0e80-4792-4760-b652-88db965820ca" providerId="ADAL" clId="{6226AF7B-52E7-4716-8A70-FF2065DA94E3}" dt="2025-05-06T14:25:35.764" v="170" actId="207"/>
          <ac:spMkLst>
            <pc:docMk/>
            <pc:sldMk cId="396900645" sldId="291"/>
            <ac:spMk id="2" creationId="{8CEE9A3A-8603-1974-75FB-FD39E57D68AA}"/>
          </ac:spMkLst>
        </pc:spChg>
      </pc:sldChg>
      <pc:sldChg chg="addSp modSp new mod">
        <pc:chgData name="Sol Tangvik" userId="437a0e80-4792-4760-b652-88db965820ca" providerId="ADAL" clId="{6226AF7B-52E7-4716-8A70-FF2065DA94E3}" dt="2025-05-06T19:16:42.570" v="417" actId="1076"/>
        <pc:sldMkLst>
          <pc:docMk/>
          <pc:sldMk cId="1670303067" sldId="292"/>
        </pc:sldMkLst>
      </pc:sldChg>
    </pc:docChg>
  </pc:docChgLst>
  <pc:docChgLst>
    <pc:chgData name="Brian Ruscher" userId="S::bruscher@palmbeachtpa.org::183d7664-2f91-481e-8d07-de5bd237b8ae" providerId="AD" clId="Web-{21625319-00EB-4B41-BE6E-3394FF1A8ADF}"/>
    <pc:docChg chg="modSld">
      <pc:chgData name="Brian Ruscher" userId="S::bruscher@palmbeachtpa.org::183d7664-2f91-481e-8d07-de5bd237b8ae" providerId="AD" clId="Web-{21625319-00EB-4B41-BE6E-3394FF1A8ADF}" dt="2024-04-02T15:52:25.983" v="75" actId="20577"/>
      <pc:docMkLst>
        <pc:docMk/>
      </pc:docMkLst>
      <pc:sldChg chg="modSp">
        <pc:chgData name="Brian Ruscher" userId="S::bruscher@palmbeachtpa.org::183d7664-2f91-481e-8d07-de5bd237b8ae" providerId="AD" clId="Web-{21625319-00EB-4B41-BE6E-3394FF1A8ADF}" dt="2024-04-02T15:52:25.983" v="75" actId="20577"/>
        <pc:sldMkLst>
          <pc:docMk/>
          <pc:sldMk cId="3695518354" sldId="289"/>
        </pc:sldMkLst>
      </pc:sldChg>
    </pc:docChg>
  </pc:docChgLst>
  <pc:docChgLst>
    <pc:chgData name="Rachel Koerner" userId="e931d131-1986-43a5-bcab-82035fb03a3c" providerId="ADAL" clId="{E3F38EA4-E257-416F-AA66-06C72B258AAA}"/>
    <pc:docChg chg="addSld">
      <pc:chgData name="Rachel Koerner" userId="e931d131-1986-43a5-bcab-82035fb03a3c" providerId="ADAL" clId="{E3F38EA4-E257-416F-AA66-06C72B258AAA}" dt="2023-05-03T17:37:17.868" v="0" actId="680"/>
      <pc:docMkLst>
        <pc:docMk/>
      </pc:docMkLst>
      <pc:sldChg chg="new">
        <pc:chgData name="Rachel Koerner" userId="e931d131-1986-43a5-bcab-82035fb03a3c" providerId="ADAL" clId="{E3F38EA4-E257-416F-AA66-06C72B258AAA}" dt="2023-05-03T17:37:17.868" v="0" actId="680"/>
        <pc:sldMkLst>
          <pc:docMk/>
          <pc:sldMk cId="2840393673" sldId="290"/>
        </pc:sldMkLst>
      </pc:sldChg>
    </pc:docChg>
  </pc:docChgLst>
  <pc:docChgLst>
    <pc:chgData name="Valerie Neilson" userId="35630ace-dead-42e1-83b9-be998d44ae75" providerId="ADAL" clId="{8BE2F0F8-98BF-4039-A64E-ED3DD66AE95D}"/>
    <pc:docChg chg="undo custSel delSld modSld">
      <pc:chgData name="Valerie Neilson" userId="35630ace-dead-42e1-83b9-be998d44ae75" providerId="ADAL" clId="{8BE2F0F8-98BF-4039-A64E-ED3DD66AE95D}" dt="2024-06-04T21:02:01.249" v="341" actId="1076"/>
      <pc:docMkLst>
        <pc:docMk/>
      </pc:docMkLst>
      <pc:sldChg chg="modSp mod">
        <pc:chgData name="Valerie Neilson" userId="35630ace-dead-42e1-83b9-be998d44ae75" providerId="ADAL" clId="{8BE2F0F8-98BF-4039-A64E-ED3DD66AE95D}" dt="2024-06-04T20:54:57.423" v="139" actId="20577"/>
        <pc:sldMkLst>
          <pc:docMk/>
          <pc:sldMk cId="984422267" sldId="287"/>
        </pc:sldMkLst>
      </pc:sldChg>
      <pc:sldChg chg="addSp delSp modSp del mod">
        <pc:chgData name="Valerie Neilson" userId="35630ace-dead-42e1-83b9-be998d44ae75" providerId="ADAL" clId="{8BE2F0F8-98BF-4039-A64E-ED3DD66AE95D}" dt="2024-06-04T21:01:38.546" v="335" actId="47"/>
        <pc:sldMkLst>
          <pc:docMk/>
          <pc:sldMk cId="2666187882" sldId="288"/>
        </pc:sldMkLst>
      </pc:sldChg>
      <pc:sldChg chg="modSp mod">
        <pc:chgData name="Valerie Neilson" userId="35630ace-dead-42e1-83b9-be998d44ae75" providerId="ADAL" clId="{8BE2F0F8-98BF-4039-A64E-ED3DD66AE95D}" dt="2024-06-04T20:54:47.773" v="135" actId="14100"/>
        <pc:sldMkLst>
          <pc:docMk/>
          <pc:sldMk cId="3695518354" sldId="289"/>
        </pc:sldMkLst>
      </pc:sldChg>
      <pc:sldChg chg="modSp mod">
        <pc:chgData name="Valerie Neilson" userId="35630ace-dead-42e1-83b9-be998d44ae75" providerId="ADAL" clId="{8BE2F0F8-98BF-4039-A64E-ED3DD66AE95D}" dt="2024-06-04T21:01:51.852" v="340" actId="1076"/>
        <pc:sldMkLst>
          <pc:docMk/>
          <pc:sldMk cId="224579922" sldId="290"/>
        </pc:sldMkLst>
      </pc:sldChg>
      <pc:sldChg chg="modSp mod">
        <pc:chgData name="Valerie Neilson" userId="35630ace-dead-42e1-83b9-be998d44ae75" providerId="ADAL" clId="{8BE2F0F8-98BF-4039-A64E-ED3DD66AE95D}" dt="2024-06-04T21:02:01.249" v="341" actId="1076"/>
        <pc:sldMkLst>
          <pc:docMk/>
          <pc:sldMk cId="3622785210" sldId="291"/>
        </pc:sldMkLst>
      </pc:sldChg>
    </pc:docChg>
  </pc:docChgLst>
  <pc:docChgLst>
    <pc:chgData name="Melissa Eble" userId="00ada8a6-6a90-431a-8dd5-0dba5271bf27" providerId="ADAL" clId="{1F2349A4-3697-455F-B090-EFE205E6DDE2}"/>
    <pc:docChg chg="undo custSel addSld modSld">
      <pc:chgData name="Melissa Eble" userId="00ada8a6-6a90-431a-8dd5-0dba5271bf27" providerId="ADAL" clId="{1F2349A4-3697-455F-B090-EFE205E6DDE2}" dt="2025-02-04T15:21:09.106" v="501" actId="20577"/>
      <pc:docMkLst>
        <pc:docMk/>
      </pc:docMkLst>
      <pc:sldChg chg="modSp mod">
        <pc:chgData name="Melissa Eble" userId="00ada8a6-6a90-431a-8dd5-0dba5271bf27" providerId="ADAL" clId="{1F2349A4-3697-455F-B090-EFE205E6DDE2}" dt="2025-02-04T15:17:43.895" v="267" actId="20577"/>
        <pc:sldMkLst>
          <pc:docMk/>
          <pc:sldMk cId="984422267" sldId="287"/>
        </pc:sldMkLst>
      </pc:sldChg>
      <pc:sldChg chg="modSp mod">
        <pc:chgData name="Melissa Eble" userId="00ada8a6-6a90-431a-8dd5-0dba5271bf27" providerId="ADAL" clId="{1F2349A4-3697-455F-B090-EFE205E6DDE2}" dt="2025-02-04T15:21:09.106" v="501" actId="20577"/>
        <pc:sldMkLst>
          <pc:docMk/>
          <pc:sldMk cId="224579922" sldId="290"/>
        </pc:sldMkLst>
      </pc:sldChg>
      <pc:sldChg chg="modSp add mod">
        <pc:chgData name="Melissa Eble" userId="00ada8a6-6a90-431a-8dd5-0dba5271bf27" providerId="ADAL" clId="{1F2349A4-3697-455F-B090-EFE205E6DDE2}" dt="2025-02-04T15:20:37.182" v="495" actId="20577"/>
        <pc:sldMkLst>
          <pc:docMk/>
          <pc:sldMk cId="396900645" sldId="291"/>
        </pc:sldMkLst>
      </pc:sldChg>
    </pc:docChg>
  </pc:docChgLst>
  <pc:docChgLst>
    <pc:chgData name="Andrew Uhlir" userId="1576c744-77df-433f-b097-44c245c3813a" providerId="ADAL" clId="{5CA91F3E-FFC6-4477-86BF-409C4C072429}"/>
    <pc:docChg chg="undo custSel addSld modSld sldOrd">
      <pc:chgData name="Andrew Uhlir" userId="1576c744-77df-433f-b097-44c245c3813a" providerId="ADAL" clId="{5CA91F3E-FFC6-4477-86BF-409C4C072429}" dt="2023-10-04T13:01:05.230" v="230" actId="6549"/>
      <pc:docMkLst>
        <pc:docMk/>
      </pc:docMkLst>
      <pc:sldChg chg="modSp mod">
        <pc:chgData name="Andrew Uhlir" userId="1576c744-77df-433f-b097-44c245c3813a" providerId="ADAL" clId="{5CA91F3E-FFC6-4477-86BF-409C4C072429}" dt="2023-10-04T13:00:55.950" v="226" actId="21"/>
        <pc:sldMkLst>
          <pc:docMk/>
          <pc:sldMk cId="3687073931" sldId="286"/>
        </pc:sldMkLst>
      </pc:sldChg>
      <pc:sldChg chg="addSp delSp modSp mod">
        <pc:chgData name="Andrew Uhlir" userId="1576c744-77df-433f-b097-44c245c3813a" providerId="ADAL" clId="{5CA91F3E-FFC6-4477-86BF-409C4C072429}" dt="2023-10-04T12:58:10.664" v="179" actId="478"/>
        <pc:sldMkLst>
          <pc:docMk/>
          <pc:sldMk cId="2666187882" sldId="288"/>
        </pc:sldMkLst>
      </pc:sldChg>
      <pc:sldChg chg="addSp delSp modSp new mod ord modClrScheme chgLayout">
        <pc:chgData name="Andrew Uhlir" userId="1576c744-77df-433f-b097-44c245c3813a" providerId="ADAL" clId="{5CA91F3E-FFC6-4477-86BF-409C4C072429}" dt="2023-10-04T13:00:33.042" v="225" actId="700"/>
        <pc:sldMkLst>
          <pc:docMk/>
          <pc:sldMk cId="2810361011" sldId="289"/>
        </pc:sldMkLst>
      </pc:sldChg>
    </pc:docChg>
  </pc:docChgLst>
  <pc:docChgLst>
    <pc:chgData name="Valerie Neilson" userId="35630ace-dead-42e1-83b9-be998d44ae75" providerId="ADAL" clId="{2D2368F5-F59C-4B66-8616-0E89D3012A45}"/>
    <pc:docChg chg="modSld">
      <pc:chgData name="Valerie Neilson" userId="35630ace-dead-42e1-83b9-be998d44ae75" providerId="ADAL" clId="{2D2368F5-F59C-4B66-8616-0E89D3012A45}" dt="2024-02-07T01:19:27.619" v="184" actId="20577"/>
      <pc:docMkLst>
        <pc:docMk/>
      </pc:docMkLst>
      <pc:sldChg chg="modSp mod">
        <pc:chgData name="Valerie Neilson" userId="35630ace-dead-42e1-83b9-be998d44ae75" providerId="ADAL" clId="{2D2368F5-F59C-4B66-8616-0E89D3012A45}" dt="2024-02-07T01:18:47.884" v="165" actId="20577"/>
        <pc:sldMkLst>
          <pc:docMk/>
          <pc:sldMk cId="3687073931" sldId="286"/>
        </pc:sldMkLst>
      </pc:sldChg>
      <pc:sldChg chg="modSp mod">
        <pc:chgData name="Valerie Neilson" userId="35630ace-dead-42e1-83b9-be998d44ae75" providerId="ADAL" clId="{2D2368F5-F59C-4B66-8616-0E89D3012A45}" dt="2024-02-07T01:18:14.080" v="164" actId="20577"/>
        <pc:sldMkLst>
          <pc:docMk/>
          <pc:sldMk cId="984422267" sldId="287"/>
        </pc:sldMkLst>
      </pc:sldChg>
      <pc:sldChg chg="modSp mod">
        <pc:chgData name="Valerie Neilson" userId="35630ace-dead-42e1-83b9-be998d44ae75" providerId="ADAL" clId="{2D2368F5-F59C-4B66-8616-0E89D3012A45}" dt="2024-02-07T01:19:27.619" v="184" actId="20577"/>
        <pc:sldMkLst>
          <pc:docMk/>
          <pc:sldMk cId="2666187882" sldId="288"/>
        </pc:sldMkLst>
      </pc:sldChg>
      <pc:sldChg chg="modSp mod">
        <pc:chgData name="Valerie Neilson" userId="35630ace-dead-42e1-83b9-be998d44ae75" providerId="ADAL" clId="{2D2368F5-F59C-4B66-8616-0E89D3012A45}" dt="2024-02-07T01:19:00.902" v="167" actId="20577"/>
        <pc:sldMkLst>
          <pc:docMk/>
          <pc:sldMk cId="3695518354" sldId="289"/>
        </pc:sldMkLst>
      </pc:sldChg>
    </pc:docChg>
  </pc:docChgLst>
  <pc:docChgLst>
    <pc:chgData name="Melissa Eble" userId="00ada8a6-6a90-431a-8dd5-0dba5271bf27" providerId="ADAL" clId="{BF581E71-8A01-4479-9248-5CFFB1F802F5}"/>
    <pc:docChg chg="custSel modSld">
      <pc:chgData name="Melissa Eble" userId="00ada8a6-6a90-431a-8dd5-0dba5271bf27" providerId="ADAL" clId="{BF581E71-8A01-4479-9248-5CFFB1F802F5}" dt="2024-07-09T15:12:43.822" v="1116" actId="20577"/>
      <pc:docMkLst>
        <pc:docMk/>
      </pc:docMkLst>
      <pc:sldChg chg="modSp mod">
        <pc:chgData name="Melissa Eble" userId="00ada8a6-6a90-431a-8dd5-0dba5271bf27" providerId="ADAL" clId="{BF581E71-8A01-4479-9248-5CFFB1F802F5}" dt="2024-07-09T15:06:05.171" v="880" actId="20577"/>
        <pc:sldMkLst>
          <pc:docMk/>
          <pc:sldMk cId="984422267" sldId="287"/>
        </pc:sldMkLst>
      </pc:sldChg>
      <pc:sldChg chg="modSp mod">
        <pc:chgData name="Melissa Eble" userId="00ada8a6-6a90-431a-8dd5-0dba5271bf27" providerId="ADAL" clId="{BF581E71-8A01-4479-9248-5CFFB1F802F5}" dt="2024-07-09T14:48:30.341" v="506" actId="20577"/>
        <pc:sldMkLst>
          <pc:docMk/>
          <pc:sldMk cId="3695518354" sldId="289"/>
        </pc:sldMkLst>
      </pc:sldChg>
      <pc:sldChg chg="modSp mod">
        <pc:chgData name="Melissa Eble" userId="00ada8a6-6a90-431a-8dd5-0dba5271bf27" providerId="ADAL" clId="{BF581E71-8A01-4479-9248-5CFFB1F802F5}" dt="2024-07-09T15:12:43.822" v="1116" actId="20577"/>
        <pc:sldMkLst>
          <pc:docMk/>
          <pc:sldMk cId="224579922" sldId="290"/>
        </pc:sldMkLst>
      </pc:sldChg>
      <pc:sldChg chg="modSp mod">
        <pc:chgData name="Melissa Eble" userId="00ada8a6-6a90-431a-8dd5-0dba5271bf27" providerId="ADAL" clId="{BF581E71-8A01-4479-9248-5CFFB1F802F5}" dt="2024-07-09T15:11:49.876" v="1107" actId="20577"/>
        <pc:sldMkLst>
          <pc:docMk/>
          <pc:sldMk cId="3622785210" sldId="291"/>
        </pc:sldMkLst>
      </pc:sldChg>
    </pc:docChg>
  </pc:docChgLst>
  <pc:docChgLst>
    <pc:chgData name="Andrew Uhlir" userId="1576c744-77df-433f-b097-44c245c3813a" providerId="ADAL" clId="{B73DE8B6-382D-4092-BA28-874FF37A8335}"/>
    <pc:docChg chg="undo custSel addSld delSld modSld">
      <pc:chgData name="Andrew Uhlir" userId="1576c744-77df-433f-b097-44c245c3813a" providerId="ADAL" clId="{B73DE8B6-382D-4092-BA28-874FF37A8335}" dt="2023-06-06T15:21:34.001" v="585" actId="6549"/>
      <pc:docMkLst>
        <pc:docMk/>
      </pc:docMkLst>
      <pc:sldChg chg="modSp mod">
        <pc:chgData name="Andrew Uhlir" userId="1576c744-77df-433f-b097-44c245c3813a" providerId="ADAL" clId="{B73DE8B6-382D-4092-BA28-874FF37A8335}" dt="2023-06-06T15:16:38.770" v="570" actId="6549"/>
        <pc:sldMkLst>
          <pc:docMk/>
          <pc:sldMk cId="3057980576" sldId="283"/>
        </pc:sldMkLst>
      </pc:sldChg>
      <pc:sldChg chg="modSp mod">
        <pc:chgData name="Andrew Uhlir" userId="1576c744-77df-433f-b097-44c245c3813a" providerId="ADAL" clId="{B73DE8B6-382D-4092-BA28-874FF37A8335}" dt="2023-06-06T15:21:19.550" v="583" actId="20577"/>
        <pc:sldMkLst>
          <pc:docMk/>
          <pc:sldMk cId="3687073931" sldId="286"/>
        </pc:sldMkLst>
      </pc:sldChg>
      <pc:sldChg chg="del">
        <pc:chgData name="Andrew Uhlir" userId="1576c744-77df-433f-b097-44c245c3813a" providerId="ADAL" clId="{B73DE8B6-382D-4092-BA28-874FF37A8335}" dt="2023-06-06T13:15:08.504" v="315" actId="47"/>
        <pc:sldMkLst>
          <pc:docMk/>
          <pc:sldMk cId="139823373" sldId="287"/>
        </pc:sldMkLst>
      </pc:sldChg>
      <pc:sldChg chg="del">
        <pc:chgData name="Andrew Uhlir" userId="1576c744-77df-433f-b097-44c245c3813a" providerId="ADAL" clId="{B73DE8B6-382D-4092-BA28-874FF37A8335}" dt="2023-06-06T13:15:08.504" v="315" actId="47"/>
        <pc:sldMkLst>
          <pc:docMk/>
          <pc:sldMk cId="3365375919" sldId="288"/>
        </pc:sldMkLst>
      </pc:sldChg>
      <pc:sldChg chg="del">
        <pc:chgData name="Andrew Uhlir" userId="1576c744-77df-433f-b097-44c245c3813a" providerId="ADAL" clId="{B73DE8B6-382D-4092-BA28-874FF37A8335}" dt="2023-06-06T13:15:08.504" v="315" actId="47"/>
        <pc:sldMkLst>
          <pc:docMk/>
          <pc:sldMk cId="1605724884" sldId="289"/>
        </pc:sldMkLst>
      </pc:sldChg>
      <pc:sldChg chg="modSp mod">
        <pc:chgData name="Andrew Uhlir" userId="1576c744-77df-433f-b097-44c245c3813a" providerId="ADAL" clId="{B73DE8B6-382D-4092-BA28-874FF37A8335}" dt="2023-06-06T15:21:34.001" v="585" actId="6549"/>
        <pc:sldMkLst>
          <pc:docMk/>
          <pc:sldMk cId="2840393673" sldId="290"/>
        </pc:sldMkLst>
      </pc:sldChg>
      <pc:sldChg chg="addSp delSp modSp new mod modClrScheme chgLayout">
        <pc:chgData name="Andrew Uhlir" userId="1576c744-77df-433f-b097-44c245c3813a" providerId="ADAL" clId="{B73DE8B6-382D-4092-BA28-874FF37A8335}" dt="2023-06-06T15:17:20.928" v="573" actId="478"/>
        <pc:sldMkLst>
          <pc:docMk/>
          <pc:sldMk cId="1975502688" sldId="291"/>
        </pc:sldMkLst>
      </pc:sldChg>
    </pc:docChg>
  </pc:docChgLst>
  <pc:docChgLst>
    <pc:chgData name="Valerie Neilson" userId="35630ace-dead-42e1-83b9-be998d44ae75" providerId="ADAL" clId="{714662CA-2B9B-4199-B7EF-6EE13AA4816D}"/>
    <pc:docChg chg="undo redo custSel addSld delSld modSld sldOrd">
      <pc:chgData name="Valerie Neilson" userId="35630ace-dead-42e1-83b9-be998d44ae75" providerId="ADAL" clId="{714662CA-2B9B-4199-B7EF-6EE13AA4816D}" dt="2023-05-02T22:19:46.752" v="712" actId="20577"/>
      <pc:docMkLst>
        <pc:docMk/>
      </pc:docMkLst>
      <pc:sldChg chg="modSp mod">
        <pc:chgData name="Valerie Neilson" userId="35630ace-dead-42e1-83b9-be998d44ae75" providerId="ADAL" clId="{714662CA-2B9B-4199-B7EF-6EE13AA4816D}" dt="2023-05-02T22:18:56.802" v="681" actId="20577"/>
        <pc:sldMkLst>
          <pc:docMk/>
          <pc:sldMk cId="3057980576" sldId="283"/>
        </pc:sldMkLst>
      </pc:sldChg>
      <pc:sldChg chg="addSp delSp modSp del mod">
        <pc:chgData name="Valerie Neilson" userId="35630ace-dead-42e1-83b9-be998d44ae75" providerId="ADAL" clId="{714662CA-2B9B-4199-B7EF-6EE13AA4816D}" dt="2023-05-02T22:10:10.037" v="236" actId="47"/>
        <pc:sldMkLst>
          <pc:docMk/>
          <pc:sldMk cId="778112589" sldId="284"/>
        </pc:sldMkLst>
      </pc:sldChg>
      <pc:sldChg chg="modSp mod ord">
        <pc:chgData name="Valerie Neilson" userId="35630ace-dead-42e1-83b9-be998d44ae75" providerId="ADAL" clId="{714662CA-2B9B-4199-B7EF-6EE13AA4816D}" dt="2023-05-02T22:18:58.195" v="683" actId="20577"/>
        <pc:sldMkLst>
          <pc:docMk/>
          <pc:sldMk cId="3687073931" sldId="286"/>
        </pc:sldMkLst>
      </pc:sldChg>
      <pc:sldChg chg="modSp mod">
        <pc:chgData name="Valerie Neilson" userId="35630ace-dead-42e1-83b9-be998d44ae75" providerId="ADAL" clId="{714662CA-2B9B-4199-B7EF-6EE13AA4816D}" dt="2023-05-02T22:19:46.752" v="712" actId="20577"/>
        <pc:sldMkLst>
          <pc:docMk/>
          <pc:sldMk cId="139823373" sldId="287"/>
        </pc:sldMkLst>
      </pc:sldChg>
      <pc:sldChg chg="modSp mod">
        <pc:chgData name="Valerie Neilson" userId="35630ace-dead-42e1-83b9-be998d44ae75" providerId="ADAL" clId="{714662CA-2B9B-4199-B7EF-6EE13AA4816D}" dt="2023-05-02T22:19:44.572" v="709" actId="20577"/>
        <pc:sldMkLst>
          <pc:docMk/>
          <pc:sldMk cId="3365375919" sldId="288"/>
        </pc:sldMkLst>
      </pc:sldChg>
      <pc:sldChg chg="modSp add mod ord">
        <pc:chgData name="Valerie Neilson" userId="35630ace-dead-42e1-83b9-be998d44ae75" providerId="ADAL" clId="{714662CA-2B9B-4199-B7EF-6EE13AA4816D}" dt="2023-05-02T22:12:06.396" v="345"/>
        <pc:sldMkLst>
          <pc:docMk/>
          <pc:sldMk cId="1605724884" sldId="289"/>
        </pc:sldMkLst>
      </pc:sldChg>
    </pc:docChg>
  </pc:docChgLst>
  <pc:docChgLst>
    <pc:chgData name="Valentina Facuse" userId="8ac073aa-7feb-47c3-9cf3-f4c37dd140ee" providerId="ADAL" clId="{CD59D22A-94CC-4A82-986D-3F7DD3910AB5}"/>
    <pc:docChg chg="custSel modSld replTag delTag">
      <pc:chgData name="Valentina Facuse" userId="8ac073aa-7feb-47c3-9cf3-f4c37dd140ee" providerId="ADAL" clId="{CD59D22A-94CC-4A82-986D-3F7DD3910AB5}" dt="2023-10-05T12:42:51.606" v="119"/>
      <pc:docMkLst>
        <pc:docMk/>
      </pc:docMkLst>
      <pc:sldChg chg="addSp delSp modSp mod">
        <pc:chgData name="Valentina Facuse" userId="8ac073aa-7feb-47c3-9cf3-f4c37dd140ee" providerId="ADAL" clId="{CD59D22A-94CC-4A82-986D-3F7DD3910AB5}" dt="2023-10-05T12:42:51.099" v="116" actId="1076"/>
        <pc:sldMkLst>
          <pc:docMk/>
          <pc:sldMk cId="2810361011" sldId="289"/>
        </pc:sldMkLst>
      </pc:sldChg>
    </pc:docChg>
  </pc:docChgLst>
  <pc:docChgLst>
    <pc:chgData name="Brian Ruscher" userId="183d7664-2f91-481e-8d07-de5bd237b8ae" providerId="ADAL" clId="{31641519-E5C7-4D0C-A09E-AEE96CD770C3}"/>
    <pc:docChg chg="undo custSel delSld modSld sldOrd">
      <pc:chgData name="Brian Ruscher" userId="183d7664-2f91-481e-8d07-de5bd237b8ae" providerId="ADAL" clId="{31641519-E5C7-4D0C-A09E-AEE96CD770C3}" dt="2025-05-06T14:23:01.058" v="236"/>
      <pc:docMkLst>
        <pc:docMk/>
      </pc:docMkLst>
      <pc:sldChg chg="addSp modSp mod ord">
        <pc:chgData name="Brian Ruscher" userId="183d7664-2f91-481e-8d07-de5bd237b8ae" providerId="ADAL" clId="{31641519-E5C7-4D0C-A09E-AEE96CD770C3}" dt="2025-05-06T14:04:43.964" v="41" actId="2711"/>
        <pc:sldMkLst>
          <pc:docMk/>
          <pc:sldMk cId="0" sldId="256"/>
        </pc:sldMkLst>
      </pc:sldChg>
      <pc:sldChg chg="addSp delSp modSp mod">
        <pc:chgData name="Brian Ruscher" userId="183d7664-2f91-481e-8d07-de5bd237b8ae" providerId="ADAL" clId="{31641519-E5C7-4D0C-A09E-AEE96CD770C3}" dt="2025-05-06T14:15:09.600" v="191" actId="2711"/>
        <pc:sldMkLst>
          <pc:docMk/>
          <pc:sldMk cId="0" sldId="257"/>
        </pc:sldMkLst>
      </pc:sldChg>
      <pc:sldChg chg="addSp delSp modSp del mod">
        <pc:chgData name="Brian Ruscher" userId="183d7664-2f91-481e-8d07-de5bd237b8ae" providerId="ADAL" clId="{31641519-E5C7-4D0C-A09E-AEE96CD770C3}" dt="2025-05-06T14:06:53.157" v="158" actId="47"/>
        <pc:sldMkLst>
          <pc:docMk/>
          <pc:sldMk cId="0" sldId="258"/>
        </pc:sldMkLst>
      </pc:sldChg>
      <pc:sldChg chg="modSp mod">
        <pc:chgData name="Brian Ruscher" userId="183d7664-2f91-481e-8d07-de5bd237b8ae" providerId="ADAL" clId="{31641519-E5C7-4D0C-A09E-AEE96CD770C3}" dt="2025-05-06T14:23:01.058" v="236"/>
        <pc:sldMkLst>
          <pc:docMk/>
          <pc:sldMk cId="396900645" sldId="291"/>
        </pc:sldMkLst>
        <pc:spChg chg="mod">
          <ac:chgData name="Brian Ruscher" userId="183d7664-2f91-481e-8d07-de5bd237b8ae" providerId="ADAL" clId="{31641519-E5C7-4D0C-A09E-AEE96CD770C3}" dt="2025-05-06T14:23:01.058" v="236"/>
          <ac:spMkLst>
            <pc:docMk/>
            <pc:sldMk cId="396900645" sldId="291"/>
            <ac:spMk id="2" creationId="{8CEE9A3A-8603-1974-75FB-FD39E57D68AA}"/>
          </ac:spMkLst>
        </pc:spChg>
      </pc:sldChg>
    </pc:docChg>
  </pc:docChgLst>
  <pc:docChgLst>
    <pc:chgData name="Melissa Eble" userId="00ada8a6-6a90-431a-8dd5-0dba5271bf27" providerId="ADAL" clId="{7B4951B2-D147-4E91-9AAD-113DA170CA68}"/>
    <pc:docChg chg="undo custSel delSld modSld">
      <pc:chgData name="Melissa Eble" userId="00ada8a6-6a90-431a-8dd5-0dba5271bf27" providerId="ADAL" clId="{7B4951B2-D147-4E91-9AAD-113DA170CA68}" dt="2024-12-04T13:41:06.139" v="211" actId="20577"/>
      <pc:docMkLst>
        <pc:docMk/>
      </pc:docMkLst>
      <pc:sldChg chg="modSp mod">
        <pc:chgData name="Melissa Eble" userId="00ada8a6-6a90-431a-8dd5-0dba5271bf27" providerId="ADAL" clId="{7B4951B2-D147-4E91-9AAD-113DA170CA68}" dt="2024-12-04T13:40:46.756" v="206" actId="20577"/>
        <pc:sldMkLst>
          <pc:docMk/>
          <pc:sldMk cId="984422267" sldId="287"/>
        </pc:sldMkLst>
      </pc:sldChg>
      <pc:sldChg chg="modSp mod">
        <pc:chgData name="Melissa Eble" userId="00ada8a6-6a90-431a-8dd5-0dba5271bf27" providerId="ADAL" clId="{7B4951B2-D147-4E91-9AAD-113DA170CA68}" dt="2024-12-04T13:41:06.139" v="211" actId="20577"/>
        <pc:sldMkLst>
          <pc:docMk/>
          <pc:sldMk cId="224579922" sldId="290"/>
        </pc:sldMkLst>
      </pc:sldChg>
      <pc:sldChg chg="modSp del mod">
        <pc:chgData name="Melissa Eble" userId="00ada8a6-6a90-431a-8dd5-0dba5271bf27" providerId="ADAL" clId="{7B4951B2-D147-4E91-9AAD-113DA170CA68}" dt="2024-12-04T13:38:34.537" v="24" actId="2696"/>
        <pc:sldMkLst>
          <pc:docMk/>
          <pc:sldMk cId="3622785210" sldId="291"/>
        </pc:sldMkLst>
      </pc:sldChg>
      <pc:sldChg chg="modSp del mod">
        <pc:chgData name="Melissa Eble" userId="00ada8a6-6a90-431a-8dd5-0dba5271bf27" providerId="ADAL" clId="{7B4951B2-D147-4E91-9AAD-113DA170CA68}" dt="2024-12-04T13:38:37.192" v="25" actId="2696"/>
        <pc:sldMkLst>
          <pc:docMk/>
          <pc:sldMk cId="208173577" sldId="292"/>
        </pc:sldMkLst>
      </pc:sldChg>
    </pc:docChg>
  </pc:docChgLst>
  <pc:docChgLst>
    <pc:chgData name="Melissa Eble" userId="00ada8a6-6a90-431a-8dd5-0dba5271bf27" providerId="ADAL" clId="{4C72358F-7D0F-4989-80F6-ABBB82D67CEB}"/>
    <pc:docChg chg="custSel delSld modSld">
      <pc:chgData name="Melissa Eble" userId="00ada8a6-6a90-431a-8dd5-0dba5271bf27" providerId="ADAL" clId="{4C72358F-7D0F-4989-80F6-ABBB82D67CEB}" dt="2024-03-05T20:57:56.137" v="885" actId="20577"/>
      <pc:docMkLst>
        <pc:docMk/>
      </pc:docMkLst>
      <pc:sldChg chg="modSp mod">
        <pc:chgData name="Melissa Eble" userId="00ada8a6-6a90-431a-8dd5-0dba5271bf27" providerId="ADAL" clId="{4C72358F-7D0F-4989-80F6-ABBB82D67CEB}" dt="2024-03-05T20:48:45.367" v="372" actId="20577"/>
        <pc:sldMkLst>
          <pc:docMk/>
          <pc:sldMk cId="3687073931" sldId="286"/>
        </pc:sldMkLst>
      </pc:sldChg>
      <pc:sldChg chg="modSp mod">
        <pc:chgData name="Melissa Eble" userId="00ada8a6-6a90-431a-8dd5-0dba5271bf27" providerId="ADAL" clId="{4C72358F-7D0F-4989-80F6-ABBB82D67CEB}" dt="2024-03-05T20:50:12.414" v="472" actId="20577"/>
        <pc:sldMkLst>
          <pc:docMk/>
          <pc:sldMk cId="984422267" sldId="287"/>
        </pc:sldMkLst>
      </pc:sldChg>
      <pc:sldChg chg="modSp mod">
        <pc:chgData name="Melissa Eble" userId="00ada8a6-6a90-431a-8dd5-0dba5271bf27" providerId="ADAL" clId="{4C72358F-7D0F-4989-80F6-ABBB82D67CEB}" dt="2024-03-05T20:57:56.137" v="885" actId="20577"/>
        <pc:sldMkLst>
          <pc:docMk/>
          <pc:sldMk cId="2666187882" sldId="288"/>
        </pc:sldMkLst>
      </pc:sldChg>
      <pc:sldChg chg="modSp mod">
        <pc:chgData name="Melissa Eble" userId="00ada8a6-6a90-431a-8dd5-0dba5271bf27" providerId="ADAL" clId="{4C72358F-7D0F-4989-80F6-ABBB82D67CEB}" dt="2024-03-05T20:56:33.742" v="771" actId="20577"/>
        <pc:sldMkLst>
          <pc:docMk/>
          <pc:sldMk cId="3695518354" sldId="289"/>
        </pc:sldMkLst>
      </pc:sldChg>
      <pc:sldChg chg="del">
        <pc:chgData name="Melissa Eble" userId="00ada8a6-6a90-431a-8dd5-0dba5271bf27" providerId="ADAL" clId="{4C72358F-7D0F-4989-80F6-ABBB82D67CEB}" dt="2024-03-05T20:45:57.922" v="0" actId="2696"/>
        <pc:sldMkLst>
          <pc:docMk/>
          <pc:sldMk cId="2065810454" sldId="290"/>
        </pc:sldMkLst>
      </pc:sldChg>
    </pc:docChg>
  </pc:docChgLst>
  <pc:docChgLst>
    <pc:chgData name="Brian Ruscher" userId="183d7664-2f91-481e-8d07-de5bd237b8ae" providerId="ADAL" clId="{6040E83E-29B1-4E91-AD11-86010EC896AC}"/>
    <pc:docChg chg="undo redo custSel addSld delSld modSld">
      <pc:chgData name="Brian Ruscher" userId="183d7664-2f91-481e-8d07-de5bd237b8ae" providerId="ADAL" clId="{6040E83E-29B1-4E91-AD11-86010EC896AC}" dt="2023-09-05T14:44:03.542" v="846" actId="20577"/>
      <pc:docMkLst>
        <pc:docMk/>
      </pc:docMkLst>
      <pc:sldChg chg="del">
        <pc:chgData name="Brian Ruscher" userId="183d7664-2f91-481e-8d07-de5bd237b8ae" providerId="ADAL" clId="{6040E83E-29B1-4E91-AD11-86010EC896AC}" dt="2023-09-05T13:57:36.850" v="211" actId="47"/>
        <pc:sldMkLst>
          <pc:docMk/>
          <pc:sldMk cId="3057980576" sldId="283"/>
        </pc:sldMkLst>
      </pc:sldChg>
      <pc:sldChg chg="modSp mod">
        <pc:chgData name="Brian Ruscher" userId="183d7664-2f91-481e-8d07-de5bd237b8ae" providerId="ADAL" clId="{6040E83E-29B1-4E91-AD11-86010EC896AC}" dt="2023-09-05T14:38:41.369" v="829" actId="6549"/>
        <pc:sldMkLst>
          <pc:docMk/>
          <pc:sldMk cId="3687073931" sldId="286"/>
        </pc:sldMkLst>
      </pc:sldChg>
      <pc:sldChg chg="modSp add mod">
        <pc:chgData name="Brian Ruscher" userId="183d7664-2f91-481e-8d07-de5bd237b8ae" providerId="ADAL" clId="{6040E83E-29B1-4E91-AD11-86010EC896AC}" dt="2023-09-05T14:38:21.364" v="809" actId="20577"/>
        <pc:sldMkLst>
          <pc:docMk/>
          <pc:sldMk cId="984422267" sldId="287"/>
        </pc:sldMkLst>
      </pc:sldChg>
      <pc:sldChg chg="modSp add mod">
        <pc:chgData name="Brian Ruscher" userId="183d7664-2f91-481e-8d07-de5bd237b8ae" providerId="ADAL" clId="{6040E83E-29B1-4E91-AD11-86010EC896AC}" dt="2023-09-05T14:44:03.542" v="846" actId="20577"/>
        <pc:sldMkLst>
          <pc:docMk/>
          <pc:sldMk cId="2666187882" sldId="288"/>
        </pc:sldMkLst>
      </pc:sldChg>
      <pc:sldChg chg="del">
        <pc:chgData name="Brian Ruscher" userId="183d7664-2f91-481e-8d07-de5bd237b8ae" providerId="ADAL" clId="{6040E83E-29B1-4E91-AD11-86010EC896AC}" dt="2023-09-05T13:57:37.853" v="212" actId="47"/>
        <pc:sldMkLst>
          <pc:docMk/>
          <pc:sldMk cId="2840393673" sldId="290"/>
        </pc:sldMkLst>
      </pc:sldChg>
      <pc:sldChg chg="del">
        <pc:chgData name="Brian Ruscher" userId="183d7664-2f91-481e-8d07-de5bd237b8ae" providerId="ADAL" clId="{6040E83E-29B1-4E91-AD11-86010EC896AC}" dt="2023-09-05T13:57:34.595" v="210" actId="47"/>
        <pc:sldMkLst>
          <pc:docMk/>
          <pc:sldMk cId="1975502688" sldId="291"/>
        </pc:sldMkLst>
      </pc:sldChg>
    </pc:docChg>
  </pc:docChgLst>
  <pc:docChgLst>
    <pc:chgData name="Melissa Eble" userId="00ada8a6-6a90-431a-8dd5-0dba5271bf27" providerId="ADAL" clId="{8D576C3F-12A7-4EEF-8580-35CCE750D173}"/>
    <pc:docChg chg="custSel modSld">
      <pc:chgData name="Melissa Eble" userId="00ada8a6-6a90-431a-8dd5-0dba5271bf27" providerId="ADAL" clId="{8D576C3F-12A7-4EEF-8580-35CCE750D173}" dt="2024-09-03T20:31:52.061" v="1105" actId="5793"/>
      <pc:docMkLst>
        <pc:docMk/>
      </pc:docMkLst>
      <pc:sldChg chg="modSp mod">
        <pc:chgData name="Melissa Eble" userId="00ada8a6-6a90-431a-8dd5-0dba5271bf27" providerId="ADAL" clId="{8D576C3F-12A7-4EEF-8580-35CCE750D173}" dt="2024-09-03T20:28:11.043" v="759" actId="20577"/>
        <pc:sldMkLst>
          <pc:docMk/>
          <pc:sldMk cId="984422267" sldId="287"/>
        </pc:sldMkLst>
      </pc:sldChg>
      <pc:sldChg chg="modSp mod">
        <pc:chgData name="Melissa Eble" userId="00ada8a6-6a90-431a-8dd5-0dba5271bf27" providerId="ADAL" clId="{8D576C3F-12A7-4EEF-8580-35CCE750D173}" dt="2024-09-03T20:03:59.490" v="344" actId="20577"/>
        <pc:sldMkLst>
          <pc:docMk/>
          <pc:sldMk cId="3695518354" sldId="289"/>
        </pc:sldMkLst>
      </pc:sldChg>
      <pc:sldChg chg="modSp mod">
        <pc:chgData name="Melissa Eble" userId="00ada8a6-6a90-431a-8dd5-0dba5271bf27" providerId="ADAL" clId="{8D576C3F-12A7-4EEF-8580-35CCE750D173}" dt="2024-09-03T20:31:52.061" v="1105" actId="5793"/>
        <pc:sldMkLst>
          <pc:docMk/>
          <pc:sldMk cId="224579922" sldId="290"/>
        </pc:sldMkLst>
      </pc:sldChg>
      <pc:sldChg chg="modSp mod">
        <pc:chgData name="Melissa Eble" userId="00ada8a6-6a90-431a-8dd5-0dba5271bf27" providerId="ADAL" clId="{8D576C3F-12A7-4EEF-8580-35CCE750D173}" dt="2024-09-03T20:31:07.355" v="983" actId="20577"/>
        <pc:sldMkLst>
          <pc:docMk/>
          <pc:sldMk cId="3622785210" sldId="291"/>
        </pc:sldMkLst>
      </pc:sldChg>
    </pc:docChg>
  </pc:docChgLst>
  <pc:docChgLst>
    <pc:chgData name="Melissa Eble" userId="00ada8a6-6a90-431a-8dd5-0dba5271bf27" providerId="ADAL" clId="{06CC3251-F13A-4467-8D3C-8BD9C53F4EB1}"/>
    <pc:docChg chg="undo custSel addSld modSld">
      <pc:chgData name="Melissa Eble" userId="00ada8a6-6a90-431a-8dd5-0dba5271bf27" providerId="ADAL" clId="{06CC3251-F13A-4467-8D3C-8BD9C53F4EB1}" dt="2025-07-02T12:51:59.932" v="1431" actId="20577"/>
      <pc:docMkLst>
        <pc:docMk/>
      </pc:docMkLst>
      <pc:sldChg chg="modSp mod">
        <pc:chgData name="Melissa Eble" userId="00ada8a6-6a90-431a-8dd5-0dba5271bf27" providerId="ADAL" clId="{06CC3251-F13A-4467-8D3C-8BD9C53F4EB1}" dt="2025-07-01T20:39:30.227" v="1420" actId="20577"/>
        <pc:sldMkLst>
          <pc:docMk/>
          <pc:sldMk cId="396900645" sldId="291"/>
        </pc:sldMkLst>
        <pc:spChg chg="mod">
          <ac:chgData name="Melissa Eble" userId="00ada8a6-6a90-431a-8dd5-0dba5271bf27" providerId="ADAL" clId="{06CC3251-F13A-4467-8D3C-8BD9C53F4EB1}" dt="2025-07-01T20:39:30.227" v="1420" actId="20577"/>
          <ac:spMkLst>
            <pc:docMk/>
            <pc:sldMk cId="396900645" sldId="291"/>
            <ac:spMk id="2" creationId="{8CEE9A3A-8603-1974-75FB-FD39E57D68AA}"/>
          </ac:spMkLst>
        </pc:spChg>
        <pc:spChg chg="mod">
          <ac:chgData name="Melissa Eble" userId="00ada8a6-6a90-431a-8dd5-0dba5271bf27" providerId="ADAL" clId="{06CC3251-F13A-4467-8D3C-8BD9C53F4EB1}" dt="2025-07-01T20:39:14.350" v="1419" actId="20577"/>
          <ac:spMkLst>
            <pc:docMk/>
            <pc:sldMk cId="396900645" sldId="291"/>
            <ac:spMk id="6" creationId="{D5CA2834-B171-B7CD-25AE-F5F7A0350637}"/>
          </ac:spMkLst>
        </pc:spChg>
      </pc:sldChg>
      <pc:sldChg chg="modSp add mod">
        <pc:chgData name="Melissa Eble" userId="00ada8a6-6a90-431a-8dd5-0dba5271bf27" providerId="ADAL" clId="{06CC3251-F13A-4467-8D3C-8BD9C53F4EB1}" dt="2025-07-01T20:31:39.902" v="804" actId="20577"/>
        <pc:sldMkLst>
          <pc:docMk/>
          <pc:sldMk cId="2067882631" sldId="292"/>
        </pc:sldMkLst>
        <pc:spChg chg="mod">
          <ac:chgData name="Melissa Eble" userId="00ada8a6-6a90-431a-8dd5-0dba5271bf27" providerId="ADAL" clId="{06CC3251-F13A-4467-8D3C-8BD9C53F4EB1}" dt="2025-07-01T20:31:39.902" v="804" actId="20577"/>
          <ac:spMkLst>
            <pc:docMk/>
            <pc:sldMk cId="2067882631" sldId="292"/>
            <ac:spMk id="2" creationId="{0381C101-487D-C37B-264A-FDB7F361E012}"/>
          </ac:spMkLst>
        </pc:spChg>
      </pc:sldChg>
      <pc:sldChg chg="modSp add mod">
        <pc:chgData name="Melissa Eble" userId="00ada8a6-6a90-431a-8dd5-0dba5271bf27" providerId="ADAL" clId="{06CC3251-F13A-4467-8D3C-8BD9C53F4EB1}" dt="2025-07-02T12:51:59.932" v="1431" actId="20577"/>
        <pc:sldMkLst>
          <pc:docMk/>
          <pc:sldMk cId="3042288983" sldId="293"/>
        </pc:sldMkLst>
        <pc:spChg chg="mod">
          <ac:chgData name="Melissa Eble" userId="00ada8a6-6a90-431a-8dd5-0dba5271bf27" providerId="ADAL" clId="{06CC3251-F13A-4467-8D3C-8BD9C53F4EB1}" dt="2025-07-02T12:51:59.932" v="1431" actId="20577"/>
          <ac:spMkLst>
            <pc:docMk/>
            <pc:sldMk cId="3042288983" sldId="293"/>
            <ac:spMk id="2" creationId="{47E949D2-9A5F-CE84-7748-FB5E151E63D7}"/>
          </ac:spMkLst>
        </pc:spChg>
        <pc:spChg chg="mod">
          <ac:chgData name="Melissa Eble" userId="00ada8a6-6a90-431a-8dd5-0dba5271bf27" providerId="ADAL" clId="{06CC3251-F13A-4467-8D3C-8BD9C53F4EB1}" dt="2025-07-01T20:39:58.394" v="1424" actId="20577"/>
          <ac:spMkLst>
            <pc:docMk/>
            <pc:sldMk cId="3042288983" sldId="293"/>
            <ac:spMk id="6" creationId="{0B695F1C-DE42-F86E-FD6D-BF965180D041}"/>
          </ac:spMkLst>
        </pc:spChg>
      </pc:sldChg>
      <pc:sldChg chg="modSp add mod">
        <pc:chgData name="Melissa Eble" userId="00ada8a6-6a90-431a-8dd5-0dba5271bf27" providerId="ADAL" clId="{06CC3251-F13A-4467-8D3C-8BD9C53F4EB1}" dt="2025-07-01T20:40:01.829" v="1428" actId="20577"/>
        <pc:sldMkLst>
          <pc:docMk/>
          <pc:sldMk cId="2334614827" sldId="294"/>
        </pc:sldMkLst>
        <pc:spChg chg="mod">
          <ac:chgData name="Melissa Eble" userId="00ada8a6-6a90-431a-8dd5-0dba5271bf27" providerId="ADAL" clId="{06CC3251-F13A-4467-8D3C-8BD9C53F4EB1}" dt="2025-07-01T20:38:42.365" v="1415" actId="20577"/>
          <ac:spMkLst>
            <pc:docMk/>
            <pc:sldMk cId="2334614827" sldId="294"/>
            <ac:spMk id="2" creationId="{AA4E50C8-6530-0CAC-01E7-4A7E014E7691}"/>
          </ac:spMkLst>
        </pc:spChg>
        <pc:spChg chg="mod">
          <ac:chgData name="Melissa Eble" userId="00ada8a6-6a90-431a-8dd5-0dba5271bf27" providerId="ADAL" clId="{06CC3251-F13A-4467-8D3C-8BD9C53F4EB1}" dt="2025-07-01T20:40:01.829" v="1428" actId="20577"/>
          <ac:spMkLst>
            <pc:docMk/>
            <pc:sldMk cId="2334614827" sldId="294"/>
            <ac:spMk id="6" creationId="{12AB1CD6-3788-00AD-02A5-435562F36DA4}"/>
          </ac:spMkLst>
        </pc:spChg>
      </pc:sldChg>
    </pc:docChg>
  </pc:docChgLst>
  <pc:docChgLst>
    <pc:chgData name="Melissa Murray" userId="00ada8a6-6a90-431a-8dd5-0dba5271bf27" providerId="ADAL" clId="{39A8BF91-14A3-4B07-B4E7-319D369A58C2}"/>
    <pc:docChg chg="undo custSel modSld sldOrd">
      <pc:chgData name="Melissa Murray" userId="00ada8a6-6a90-431a-8dd5-0dba5271bf27" providerId="ADAL" clId="{39A8BF91-14A3-4B07-B4E7-319D369A58C2}" dt="2023-07-03T14:12:01.146" v="378" actId="207"/>
      <pc:docMkLst>
        <pc:docMk/>
      </pc:docMkLst>
      <pc:sldChg chg="modSp mod">
        <pc:chgData name="Melissa Murray" userId="00ada8a6-6a90-431a-8dd5-0dba5271bf27" providerId="ADAL" clId="{39A8BF91-14A3-4B07-B4E7-319D369A58C2}" dt="2023-07-03T14:11:55.985" v="377" actId="207"/>
        <pc:sldMkLst>
          <pc:docMk/>
          <pc:sldMk cId="3057980576" sldId="283"/>
        </pc:sldMkLst>
      </pc:sldChg>
      <pc:sldChg chg="modSp mod">
        <pc:chgData name="Melissa Murray" userId="00ada8a6-6a90-431a-8dd5-0dba5271bf27" providerId="ADAL" clId="{39A8BF91-14A3-4B07-B4E7-319D369A58C2}" dt="2023-07-03T12:53:04.417" v="254" actId="20577"/>
        <pc:sldMkLst>
          <pc:docMk/>
          <pc:sldMk cId="3687073931" sldId="286"/>
        </pc:sldMkLst>
      </pc:sldChg>
      <pc:sldChg chg="modSp mod">
        <pc:chgData name="Melissa Murray" userId="00ada8a6-6a90-431a-8dd5-0dba5271bf27" providerId="ADAL" clId="{39A8BF91-14A3-4B07-B4E7-319D369A58C2}" dt="2023-07-03T14:12:01.146" v="378" actId="207"/>
        <pc:sldMkLst>
          <pc:docMk/>
          <pc:sldMk cId="2840393673" sldId="290"/>
        </pc:sldMkLst>
      </pc:sldChg>
      <pc:sldChg chg="addSp delSp modSp mod ord">
        <pc:chgData name="Melissa Murray" userId="00ada8a6-6a90-431a-8dd5-0dba5271bf27" providerId="ADAL" clId="{39A8BF91-14A3-4B07-B4E7-319D369A58C2}" dt="2023-07-03T14:06:32.977" v="374" actId="962"/>
        <pc:sldMkLst>
          <pc:docMk/>
          <pc:sldMk cId="1975502688" sldId="291"/>
        </pc:sldMkLst>
      </pc:sldChg>
    </pc:docChg>
  </pc:docChgLst>
  <pc:docChgLst>
    <pc:chgData name="Melissa Eble" userId="00ada8a6-6a90-431a-8dd5-0dba5271bf27" providerId="ADAL" clId="{DD0F7BC0-4274-4877-B750-07C47F951698}"/>
    <pc:docChg chg="modSld">
      <pc:chgData name="Melissa Eble" userId="00ada8a6-6a90-431a-8dd5-0dba5271bf27" providerId="ADAL" clId="{DD0F7BC0-4274-4877-B750-07C47F951698}" dt="2024-04-02T15:51:22.208" v="17" actId="20577"/>
      <pc:docMkLst>
        <pc:docMk/>
      </pc:docMkLst>
      <pc:sldChg chg="modSp mod">
        <pc:chgData name="Melissa Eble" userId="00ada8a6-6a90-431a-8dd5-0dba5271bf27" providerId="ADAL" clId="{DD0F7BC0-4274-4877-B750-07C47F951698}" dt="2024-04-02T15:51:22.208" v="17" actId="20577"/>
        <pc:sldMkLst>
          <pc:docMk/>
          <pc:sldMk cId="3695518354" sldId="289"/>
        </pc:sldMkLst>
      </pc:sldChg>
    </pc:docChg>
  </pc:docChgLst>
  <pc:docChgLst>
    <pc:chgData name="Melissa Murray" userId="00ada8a6-6a90-431a-8dd5-0dba5271bf27" providerId="ADAL" clId="{F0C75414-81FF-47A4-B743-5EA065592C91}"/>
    <pc:docChg chg="undo custSel addSld modSld">
      <pc:chgData name="Melissa Murray" userId="00ada8a6-6a90-431a-8dd5-0dba5271bf27" providerId="ADAL" clId="{F0C75414-81FF-47A4-B743-5EA065592C91}" dt="2024-02-07T13:15:43.041" v="1096" actId="14100"/>
      <pc:docMkLst>
        <pc:docMk/>
      </pc:docMkLst>
      <pc:sldChg chg="modSp mod">
        <pc:chgData name="Melissa Murray" userId="00ada8a6-6a90-431a-8dd5-0dba5271bf27" providerId="ADAL" clId="{F0C75414-81FF-47A4-B743-5EA065592C91}" dt="2024-02-06T21:27:18.016" v="195" actId="207"/>
        <pc:sldMkLst>
          <pc:docMk/>
          <pc:sldMk cId="3687073931" sldId="286"/>
        </pc:sldMkLst>
      </pc:sldChg>
      <pc:sldChg chg="modSp mod">
        <pc:chgData name="Melissa Murray" userId="00ada8a6-6a90-431a-8dd5-0dba5271bf27" providerId="ADAL" clId="{F0C75414-81FF-47A4-B743-5EA065592C91}" dt="2024-02-06T21:32:36.737" v="956" actId="20577"/>
        <pc:sldMkLst>
          <pc:docMk/>
          <pc:sldMk cId="2666187882" sldId="288"/>
        </pc:sldMkLst>
      </pc:sldChg>
      <pc:sldChg chg="modSp mod">
        <pc:chgData name="Melissa Murray" userId="00ada8a6-6a90-431a-8dd5-0dba5271bf27" providerId="ADAL" clId="{F0C75414-81FF-47A4-B743-5EA065592C91}" dt="2024-02-06T21:32:27.395" v="933" actId="20577"/>
        <pc:sldMkLst>
          <pc:docMk/>
          <pc:sldMk cId="3695518354" sldId="289"/>
        </pc:sldMkLst>
      </pc:sldChg>
      <pc:sldChg chg="addSp delSp modSp add mod">
        <pc:chgData name="Melissa Murray" userId="00ada8a6-6a90-431a-8dd5-0dba5271bf27" providerId="ADAL" clId="{F0C75414-81FF-47A4-B743-5EA065592C91}" dt="2024-02-07T13:15:43.041" v="1096" actId="14100"/>
        <pc:sldMkLst>
          <pc:docMk/>
          <pc:sldMk cId="2065810454" sldId="290"/>
        </pc:sldMkLst>
      </pc:sldChg>
    </pc:docChg>
  </pc:docChgLst>
  <pc:docChgLst>
    <pc:chgData name="Melissa Eble" userId="00ada8a6-6a90-431a-8dd5-0dba5271bf27" providerId="ADAL" clId="{90CC88E5-4614-48D9-92FA-D7B0A71B402F}"/>
    <pc:docChg chg="undo redo custSel addSld modSld">
      <pc:chgData name="Melissa Eble" userId="00ada8a6-6a90-431a-8dd5-0dba5271bf27" providerId="ADAL" clId="{90CC88E5-4614-48D9-92FA-D7B0A71B402F}" dt="2024-06-04T19:57:02.712" v="1396" actId="20577"/>
      <pc:docMkLst>
        <pc:docMk/>
      </pc:docMkLst>
      <pc:sldChg chg="modSp mod">
        <pc:chgData name="Melissa Eble" userId="00ada8a6-6a90-431a-8dd5-0dba5271bf27" providerId="ADAL" clId="{90CC88E5-4614-48D9-92FA-D7B0A71B402F}" dt="2024-06-04T19:47:01.232" v="1143" actId="20577"/>
        <pc:sldMkLst>
          <pc:docMk/>
          <pc:sldMk cId="2666187882" sldId="288"/>
        </pc:sldMkLst>
      </pc:sldChg>
      <pc:sldChg chg="modSp mod">
        <pc:chgData name="Melissa Eble" userId="00ada8a6-6a90-431a-8dd5-0dba5271bf27" providerId="ADAL" clId="{90CC88E5-4614-48D9-92FA-D7B0A71B402F}" dt="2024-06-04T19:48:50.542" v="1299" actId="20577"/>
        <pc:sldMkLst>
          <pc:docMk/>
          <pc:sldMk cId="224579922" sldId="290"/>
        </pc:sldMkLst>
      </pc:sldChg>
      <pc:sldChg chg="modSp add mod">
        <pc:chgData name="Melissa Eble" userId="00ada8a6-6a90-431a-8dd5-0dba5271bf27" providerId="ADAL" clId="{90CC88E5-4614-48D9-92FA-D7B0A71B402F}" dt="2024-06-04T19:41:48.141" v="766" actId="207"/>
        <pc:sldMkLst>
          <pc:docMk/>
          <pc:sldMk cId="3622785210" sldId="291"/>
        </pc:sldMkLst>
      </pc:sldChg>
    </pc:docChg>
  </pc:docChgLst>
  <pc:docChgLst>
    <pc:chgData name="Melissa Murray" userId="00ada8a6-6a90-431a-8dd5-0dba5271bf27" providerId="ADAL" clId="{459CB4E2-8689-4FC9-B6C7-EA243BF3218F}"/>
    <pc:docChg chg="undo custSel addSld delSld modSld">
      <pc:chgData name="Melissa Murray" userId="00ada8a6-6a90-431a-8dd5-0dba5271bf27" providerId="ADAL" clId="{459CB4E2-8689-4FC9-B6C7-EA243BF3218F}" dt="2023-05-02T17:34:45.339" v="963" actId="20577"/>
      <pc:docMkLst>
        <pc:docMk/>
      </pc:docMkLst>
      <pc:sldChg chg="modSp add del mod">
        <pc:chgData name="Melissa Murray" userId="00ada8a6-6a90-431a-8dd5-0dba5271bf27" providerId="ADAL" clId="{459CB4E2-8689-4FC9-B6C7-EA243BF3218F}" dt="2023-05-02T17:14:32.164" v="527" actId="20577"/>
        <pc:sldMkLst>
          <pc:docMk/>
          <pc:sldMk cId="3057980576" sldId="283"/>
        </pc:sldMkLst>
      </pc:sldChg>
      <pc:sldChg chg="modSp mod">
        <pc:chgData name="Melissa Murray" userId="00ada8a6-6a90-431a-8dd5-0dba5271bf27" providerId="ADAL" clId="{459CB4E2-8689-4FC9-B6C7-EA243BF3218F}" dt="2023-05-02T17:34:22.824" v="957"/>
        <pc:sldMkLst>
          <pc:docMk/>
          <pc:sldMk cId="778112589" sldId="284"/>
        </pc:sldMkLst>
      </pc:sldChg>
      <pc:sldChg chg="modSp mod">
        <pc:chgData name="Melissa Murray" userId="00ada8a6-6a90-431a-8dd5-0dba5271bf27" providerId="ADAL" clId="{459CB4E2-8689-4FC9-B6C7-EA243BF3218F}" dt="2023-05-02T17:34:36.148" v="960" actId="20577"/>
        <pc:sldMkLst>
          <pc:docMk/>
          <pc:sldMk cId="139823373" sldId="287"/>
        </pc:sldMkLst>
      </pc:sldChg>
      <pc:sldChg chg="modSp add mod">
        <pc:chgData name="Melissa Murray" userId="00ada8a6-6a90-431a-8dd5-0dba5271bf27" providerId="ADAL" clId="{459CB4E2-8689-4FC9-B6C7-EA243BF3218F}" dt="2023-05-02T17:34:45.339" v="963" actId="20577"/>
        <pc:sldMkLst>
          <pc:docMk/>
          <pc:sldMk cId="3365375919" sldId="288"/>
        </pc:sldMkLst>
      </pc:sldChg>
    </pc:docChg>
  </pc:docChgLst>
  <pc:docChgLst>
    <pc:chgData name="Valerie Neilson" userId="35630ace-dead-42e1-83b9-be998d44ae75" providerId="ADAL" clId="{7A0F3A29-9C5D-420D-ADC7-98C982EFC2B0}"/>
    <pc:docChg chg="modSld">
      <pc:chgData name="Valerie Neilson" userId="35630ace-dead-42e1-83b9-be998d44ae75" providerId="ADAL" clId="{7A0F3A29-9C5D-420D-ADC7-98C982EFC2B0}" dt="2023-12-05T21:48:11.308" v="16" actId="20577"/>
      <pc:docMkLst>
        <pc:docMk/>
      </pc:docMkLst>
      <pc:sldChg chg="modSp mod">
        <pc:chgData name="Valerie Neilson" userId="35630ace-dead-42e1-83b9-be998d44ae75" providerId="ADAL" clId="{7A0F3A29-9C5D-420D-ADC7-98C982EFC2B0}" dt="2023-12-05T21:48:11.308" v="16" actId="20577"/>
        <pc:sldMkLst>
          <pc:docMk/>
          <pc:sldMk cId="2666187882" sldId="288"/>
        </pc:sldMkLst>
      </pc:sldChg>
    </pc:docChg>
  </pc:docChgLst>
  <pc:docChgLst>
    <pc:chgData name="Melissa Eble" userId="00ada8a6-6a90-431a-8dd5-0dba5271bf27" providerId="ADAL" clId="{626805D2-A033-4281-83A8-63BA593A2D4C}"/>
    <pc:docChg chg="undo custSel addSld delSld modSld">
      <pc:chgData name="Melissa Eble" userId="00ada8a6-6a90-431a-8dd5-0dba5271bf27" providerId="ADAL" clId="{626805D2-A033-4281-83A8-63BA593A2D4C}" dt="2024-10-02T12:23:00.739" v="797" actId="20577"/>
      <pc:docMkLst>
        <pc:docMk/>
      </pc:docMkLst>
      <pc:sldChg chg="modSp mod">
        <pc:chgData name="Melissa Eble" userId="00ada8a6-6a90-431a-8dd5-0dba5271bf27" providerId="ADAL" clId="{626805D2-A033-4281-83A8-63BA593A2D4C}" dt="2024-10-02T12:20:55.038" v="791" actId="20577"/>
        <pc:sldMkLst>
          <pc:docMk/>
          <pc:sldMk cId="224579922" sldId="290"/>
        </pc:sldMkLst>
      </pc:sldChg>
      <pc:sldChg chg="modSp mod">
        <pc:chgData name="Melissa Eble" userId="00ada8a6-6a90-431a-8dd5-0dba5271bf27" providerId="ADAL" clId="{626805D2-A033-4281-83A8-63BA593A2D4C}" dt="2024-10-02T12:16:55.463" v="583" actId="20577"/>
        <pc:sldMkLst>
          <pc:docMk/>
          <pc:sldMk cId="3622785210" sldId="291"/>
        </pc:sldMkLst>
      </pc:sldChg>
      <pc:sldChg chg="modSp add mod">
        <pc:chgData name="Melissa Eble" userId="00ada8a6-6a90-431a-8dd5-0dba5271bf27" providerId="ADAL" clId="{626805D2-A033-4281-83A8-63BA593A2D4C}" dt="2024-10-02T12:22:51.772" v="796" actId="12"/>
        <pc:sldMkLst>
          <pc:docMk/>
          <pc:sldMk cId="208173577" sldId="292"/>
        </pc:sldMkLst>
      </pc:sldChg>
    </pc:docChg>
  </pc:docChgLst>
  <pc:docChgLst>
    <pc:chgData name="Nathan George" userId="6d59545d-acc4-4c9e-86fd-e9a6621d084c" providerId="ADAL" clId="{DCB9D392-47AD-4FDE-9884-F72C40E37E48}"/>
    <pc:docChg chg="modSld sldOrd">
      <pc:chgData name="Nathan George" userId="6d59545d-acc4-4c9e-86fd-e9a6621d084c" providerId="ADAL" clId="{DCB9D392-47AD-4FDE-9884-F72C40E37E48}" dt="2024-02-07T13:54:58.862" v="1"/>
      <pc:docMkLst>
        <pc:docMk/>
      </pc:docMkLst>
      <pc:sldChg chg="ord">
        <pc:chgData name="Nathan George" userId="6d59545d-acc4-4c9e-86fd-e9a6621d084c" providerId="ADAL" clId="{DCB9D392-47AD-4FDE-9884-F72C40E37E48}" dt="2024-02-07T13:54:58.862" v="1"/>
        <pc:sldMkLst>
          <pc:docMk/>
          <pc:sldMk cId="2065810454" sldId="290"/>
        </pc:sldMkLst>
      </pc:sldChg>
    </pc:docChg>
  </pc:docChgLst>
  <pc:docChgLst>
    <pc:chgData name="Melissa Eble" userId="00ada8a6-6a90-431a-8dd5-0dba5271bf27" providerId="ADAL" clId="{F719BC1D-4BB6-4DB7-A53B-A94418D5FEE2}"/>
    <pc:docChg chg="undo custSel delSld modSld">
      <pc:chgData name="Melissa Eble" userId="00ada8a6-6a90-431a-8dd5-0dba5271bf27" providerId="ADAL" clId="{F719BC1D-4BB6-4DB7-A53B-A94418D5FEE2}" dt="2025-06-03T19:05:17.580" v="112" actId="20577"/>
      <pc:docMkLst>
        <pc:docMk/>
      </pc:docMkLst>
      <pc:sldChg chg="del">
        <pc:chgData name="Melissa Eble" userId="00ada8a6-6a90-431a-8dd5-0dba5271bf27" providerId="ADAL" clId="{F719BC1D-4BB6-4DB7-A53B-A94418D5FEE2}" dt="2025-06-03T13:12:49.106" v="61" actId="2696"/>
        <pc:sldMkLst>
          <pc:docMk/>
          <pc:sldMk cId="0" sldId="256"/>
        </pc:sldMkLst>
      </pc:sldChg>
      <pc:sldChg chg="del">
        <pc:chgData name="Melissa Eble" userId="00ada8a6-6a90-431a-8dd5-0dba5271bf27" providerId="ADAL" clId="{F719BC1D-4BB6-4DB7-A53B-A94418D5FEE2}" dt="2025-06-03T13:12:49.106" v="61" actId="2696"/>
        <pc:sldMkLst>
          <pc:docMk/>
          <pc:sldMk cId="0" sldId="257"/>
        </pc:sldMkLst>
      </pc:sldChg>
      <pc:sldChg chg="modSp del mod">
        <pc:chgData name="Melissa Eble" userId="00ada8a6-6a90-431a-8dd5-0dba5271bf27" providerId="ADAL" clId="{F719BC1D-4BB6-4DB7-A53B-A94418D5FEE2}" dt="2025-06-03T13:04:16.181" v="3" actId="2696"/>
        <pc:sldMkLst>
          <pc:docMk/>
          <pc:sldMk cId="224579922" sldId="290"/>
        </pc:sldMkLst>
      </pc:sldChg>
      <pc:sldChg chg="modSp mod">
        <pc:chgData name="Melissa Eble" userId="00ada8a6-6a90-431a-8dd5-0dba5271bf27" providerId="ADAL" clId="{F719BC1D-4BB6-4DB7-A53B-A94418D5FEE2}" dt="2025-06-03T13:14:33.197" v="98" actId="20577"/>
        <pc:sldMkLst>
          <pc:docMk/>
          <pc:sldMk cId="396900645" sldId="291"/>
        </pc:sldMkLst>
        <pc:spChg chg="mod">
          <ac:chgData name="Melissa Eble" userId="00ada8a6-6a90-431a-8dd5-0dba5271bf27" providerId="ADAL" clId="{F719BC1D-4BB6-4DB7-A53B-A94418D5FEE2}" dt="2025-06-03T13:14:33.197" v="98" actId="20577"/>
          <ac:spMkLst>
            <pc:docMk/>
            <pc:sldMk cId="396900645" sldId="291"/>
            <ac:spMk id="2" creationId="{8CEE9A3A-8603-1974-75FB-FD39E57D68AA}"/>
          </ac:spMkLst>
        </pc:spChg>
        <pc:spChg chg="mod">
          <ac:chgData name="Melissa Eble" userId="00ada8a6-6a90-431a-8dd5-0dba5271bf27" providerId="ADAL" clId="{F719BC1D-4BB6-4DB7-A53B-A94418D5FEE2}" dt="2025-06-03T13:14:22.765" v="90" actId="20577"/>
          <ac:spMkLst>
            <pc:docMk/>
            <pc:sldMk cId="396900645" sldId="291"/>
            <ac:spMk id="6" creationId="{D5CA2834-B171-B7CD-25AE-F5F7A0350637}"/>
          </ac:spMkLst>
        </pc:spChg>
      </pc:sldChg>
      <pc:sldChg chg="del">
        <pc:chgData name="Melissa Eble" userId="00ada8a6-6a90-431a-8dd5-0dba5271bf27" providerId="ADAL" clId="{F719BC1D-4BB6-4DB7-A53B-A94418D5FEE2}" dt="2025-06-03T13:12:49.106" v="61" actId="2696"/>
        <pc:sldMkLst>
          <pc:docMk/>
          <pc:sldMk cId="1670303067" sldId="292"/>
        </pc:sldMkLst>
      </pc:sldChg>
      <pc:sldChg chg="modSp del mod">
        <pc:chgData name="Melissa Eble" userId="00ada8a6-6a90-431a-8dd5-0dba5271bf27" providerId="ADAL" clId="{F719BC1D-4BB6-4DB7-A53B-A94418D5FEE2}" dt="2025-06-03T13:12:49.106" v="61" actId="2696"/>
        <pc:sldMkLst>
          <pc:docMk/>
          <pc:sldMk cId="3645376393" sldId="293"/>
        </pc:sldMkLst>
      </pc:sldChg>
      <pc:sldMasterChg chg="delSldLayout">
        <pc:chgData name="Melissa Eble" userId="00ada8a6-6a90-431a-8dd5-0dba5271bf27" providerId="ADAL" clId="{F719BC1D-4BB6-4DB7-A53B-A94418D5FEE2}" dt="2025-06-03T13:12:49.106" v="61" actId="2696"/>
        <pc:sldMasterMkLst>
          <pc:docMk/>
          <pc:sldMasterMk cId="4287028849" sldId="2147483648"/>
        </pc:sldMasterMkLst>
        <pc:sldLayoutChg chg="del">
          <pc:chgData name="Melissa Eble" userId="00ada8a6-6a90-431a-8dd5-0dba5271bf27" providerId="ADAL" clId="{F719BC1D-4BB6-4DB7-A53B-A94418D5FEE2}" dt="2025-06-03T13:12:49.106" v="61" actId="2696"/>
          <pc:sldLayoutMkLst>
            <pc:docMk/>
            <pc:sldMasterMk cId="4287028849" sldId="2147483648"/>
            <pc:sldLayoutMk cId="1778608286" sldId="2147483674"/>
          </pc:sldLayoutMkLst>
        </pc:sldLayoutChg>
      </pc:sldMasterChg>
    </pc:docChg>
  </pc:docChgLst>
  <pc:docChgLst>
    <pc:chgData name="Melissa Eble" userId="00ada8a6-6a90-431a-8dd5-0dba5271bf27" providerId="ADAL" clId="{1DA649A3-FA37-4E5A-BDEB-868D6D251107}"/>
    <pc:docChg chg="undo custSel addSld modSld">
      <pc:chgData name="Melissa Eble" userId="00ada8a6-6a90-431a-8dd5-0dba5271bf27" providerId="ADAL" clId="{1DA649A3-FA37-4E5A-BDEB-868D6D251107}" dt="2025-05-06T19:03:14.708" v="1319" actId="207"/>
      <pc:docMkLst>
        <pc:docMk/>
      </pc:docMkLst>
      <pc:sldChg chg="delSp modSp add mod">
        <pc:chgData name="Melissa Eble" userId="00ada8a6-6a90-431a-8dd5-0dba5271bf27" providerId="ADAL" clId="{1DA649A3-FA37-4E5A-BDEB-868D6D251107}" dt="2025-05-05T15:15:11.813" v="1042" actId="1076"/>
        <pc:sldMkLst>
          <pc:docMk/>
          <pc:sldMk cId="0" sldId="256"/>
        </pc:sldMkLst>
      </pc:sldChg>
      <pc:sldChg chg="delSp modSp add mod">
        <pc:chgData name="Melissa Eble" userId="00ada8a6-6a90-431a-8dd5-0dba5271bf27" providerId="ADAL" clId="{1DA649A3-FA37-4E5A-BDEB-868D6D251107}" dt="2025-05-05T15:15:30.181" v="1046" actId="1076"/>
        <pc:sldMkLst>
          <pc:docMk/>
          <pc:sldMk cId="0" sldId="257"/>
        </pc:sldMkLst>
      </pc:sldChg>
      <pc:sldChg chg="delSp modSp add mod">
        <pc:chgData name="Melissa Eble" userId="00ada8a6-6a90-431a-8dd5-0dba5271bf27" providerId="ADAL" clId="{1DA649A3-FA37-4E5A-BDEB-868D6D251107}" dt="2025-05-05T15:15:44.910" v="1049" actId="255"/>
        <pc:sldMkLst>
          <pc:docMk/>
          <pc:sldMk cId="0" sldId="258"/>
        </pc:sldMkLst>
      </pc:sldChg>
      <pc:sldChg chg="modSp mod">
        <pc:chgData name="Melissa Eble" userId="00ada8a6-6a90-431a-8dd5-0dba5271bf27" providerId="ADAL" clId="{1DA649A3-FA37-4E5A-BDEB-868D6D251107}" dt="2025-05-06T19:02:05.083" v="1209" actId="14100"/>
        <pc:sldMkLst>
          <pc:docMk/>
          <pc:sldMk cId="224579922" sldId="290"/>
        </pc:sldMkLst>
      </pc:sldChg>
      <pc:sldChg chg="modSp mod">
        <pc:chgData name="Melissa Eble" userId="00ada8a6-6a90-431a-8dd5-0dba5271bf27" providerId="ADAL" clId="{1DA649A3-FA37-4E5A-BDEB-868D6D251107}" dt="2025-05-06T19:02:45.060" v="1218" actId="14100"/>
        <pc:sldMkLst>
          <pc:docMk/>
          <pc:sldMk cId="396900645" sldId="291"/>
        </pc:sldMkLst>
        <pc:spChg chg="mod">
          <ac:chgData name="Melissa Eble" userId="00ada8a6-6a90-431a-8dd5-0dba5271bf27" providerId="ADAL" clId="{1DA649A3-FA37-4E5A-BDEB-868D6D251107}" dt="2025-05-06T19:02:45.060" v="1218" actId="14100"/>
          <ac:spMkLst>
            <pc:docMk/>
            <pc:sldMk cId="396900645" sldId="291"/>
            <ac:spMk id="2" creationId="{8CEE9A3A-8603-1974-75FB-FD39E57D68AA}"/>
          </ac:spMkLst>
        </pc:spChg>
        <pc:spChg chg="mod">
          <ac:chgData name="Melissa Eble" userId="00ada8a6-6a90-431a-8dd5-0dba5271bf27" providerId="ADAL" clId="{1DA649A3-FA37-4E5A-BDEB-868D6D251107}" dt="2025-05-05T14:52:55.428" v="16" actId="20577"/>
          <ac:spMkLst>
            <pc:docMk/>
            <pc:sldMk cId="396900645" sldId="291"/>
            <ac:spMk id="6" creationId="{D5CA2834-B171-B7CD-25AE-F5F7A0350637}"/>
          </ac:spMkLst>
        </pc:spChg>
      </pc:sldChg>
      <pc:sldChg chg="modSp add mod">
        <pc:chgData name="Melissa Eble" userId="00ada8a6-6a90-431a-8dd5-0dba5271bf27" providerId="ADAL" clId="{1DA649A3-FA37-4E5A-BDEB-868D6D251107}" dt="2025-05-06T19:03:14.708" v="1319" actId="207"/>
        <pc:sldMkLst>
          <pc:docMk/>
          <pc:sldMk cId="3645376393" sldId="293"/>
        </pc:sldMkLst>
      </pc:sldChg>
    </pc:docChg>
  </pc:docChgLst>
  <pc:docChgLst>
    <pc:chgData name="Melissa Murray" userId="00ada8a6-6a90-431a-8dd5-0dba5271bf27" providerId="ADAL" clId="{6E2F1FD6-61F9-4C6F-ABF2-01A23466CDB9}"/>
    <pc:docChg chg="modSld">
      <pc:chgData name="Melissa Murray" userId="00ada8a6-6a90-431a-8dd5-0dba5271bf27" providerId="ADAL" clId="{6E2F1FD6-61F9-4C6F-ABF2-01A23466CDB9}" dt="2023-09-05T14:40:25.030" v="49" actId="207"/>
      <pc:docMkLst>
        <pc:docMk/>
      </pc:docMkLst>
    </pc:docChg>
  </pc:docChgLst>
  <pc:docChgLst>
    <pc:chgData name="Valerie Neilson" userId="35630ace-dead-42e1-83b9-be998d44ae75" providerId="ADAL" clId="{BD0DE5D2-814B-4DBF-A493-30615AF26FDC}"/>
    <pc:docChg chg="undo redo custSel modSld sldOrd">
      <pc:chgData name="Valerie Neilson" userId="35630ace-dead-42e1-83b9-be998d44ae75" providerId="ADAL" clId="{BD0DE5D2-814B-4DBF-A493-30615AF26FDC}" dt="2024-04-03T03:33:15.836" v="146" actId="20577"/>
      <pc:docMkLst>
        <pc:docMk/>
      </pc:docMkLst>
    </pc:docChg>
  </pc:docChgLst>
  <pc:docChgLst>
    <pc:chgData name="Melissa Eble" userId="00ada8a6-6a90-431a-8dd5-0dba5271bf27" providerId="ADAL" clId="{8F9BC36E-8FBE-4880-A7B3-8E1D8A733472}"/>
    <pc:docChg chg="custSel modSld">
      <pc:chgData name="Melissa Eble" userId="00ada8a6-6a90-431a-8dd5-0dba5271bf27" providerId="ADAL" clId="{8F9BC36E-8FBE-4880-A7B3-8E1D8A733472}" dt="2024-04-30T17:56:50.710" v="548" actId="20577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32861" y="2741847"/>
            <a:ext cx="7422292" cy="1374306"/>
          </a:xfrm>
        </p:spPr>
        <p:txBody>
          <a:bodyPr anchor="b"/>
          <a:lstStyle>
            <a:lvl1pPr algn="ctr">
              <a:defRPr sz="60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Start &amp; End Title Slide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C441D1-7667-4CC9-81D1-0168AD4D3ADA}"/>
              </a:ext>
            </a:extLst>
          </p:cNvPr>
          <p:cNvSpPr/>
          <p:nvPr userDrawn="1"/>
        </p:nvSpPr>
        <p:spPr>
          <a:xfrm>
            <a:off x="8902931" y="5353098"/>
            <a:ext cx="3025833" cy="10557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2861" y="4116153"/>
            <a:ext cx="7422292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3C4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19034145-D8DE-48BF-B54E-BAEE88D059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4" r="71820"/>
          <a:stretch/>
        </p:blipFill>
        <p:spPr>
          <a:xfrm>
            <a:off x="0" y="0"/>
            <a:ext cx="3695926" cy="687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1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C677196-F4F5-4DBE-AE09-B3FC81788EFF}"/>
              </a:ext>
            </a:extLst>
          </p:cNvPr>
          <p:cNvSpPr/>
          <p:nvPr userDrawn="1"/>
        </p:nvSpPr>
        <p:spPr>
          <a:xfrm>
            <a:off x="0" y="0"/>
            <a:ext cx="12192000" cy="1602377"/>
          </a:xfrm>
          <a:prstGeom prst="rect">
            <a:avLst/>
          </a:prstGeom>
          <a:solidFill>
            <a:srgbClr val="147B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AE53707-5CB9-477F-B609-EC394AAB541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6"/>
            <a:ext cx="10515600" cy="421271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r>
              <a:rPr lang="en-US"/>
              <a:t>Bullet Points</a:t>
            </a:r>
          </a:p>
          <a:p>
            <a:r>
              <a:rPr lang="en-US"/>
              <a:t>2</a:t>
            </a:r>
          </a:p>
          <a:p>
            <a:pPr lvl="1"/>
            <a:r>
              <a:rPr lang="en-US"/>
              <a:t>Sub</a:t>
            </a:r>
          </a:p>
          <a:p>
            <a:pPr lvl="1"/>
            <a:r>
              <a:rPr lang="en-US"/>
              <a:t>Sub</a:t>
            </a:r>
          </a:p>
          <a:p>
            <a:r>
              <a:rPr lang="en-US"/>
              <a:t>3</a:t>
            </a:r>
          </a:p>
          <a:p>
            <a:r>
              <a:rPr lang="en-US"/>
              <a:t>4</a:t>
            </a:r>
          </a:p>
          <a:p>
            <a:r>
              <a:rPr lang="en-US"/>
              <a:t>5</a:t>
            </a:r>
          </a:p>
          <a:p>
            <a:pPr lvl="1"/>
            <a:r>
              <a:rPr lang="en-US"/>
              <a:t>Sub</a:t>
            </a:r>
          </a:p>
          <a:p>
            <a:pPr lvl="1"/>
            <a:r>
              <a:rPr lang="en-US"/>
              <a:t>Sub</a:t>
            </a:r>
          </a:p>
          <a:p>
            <a:r>
              <a:rPr lang="en-US"/>
              <a:t>6 Max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1183AD9-DBB1-4C4E-B7D2-EC6B10A7D9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1"/>
          <a:stretch/>
        </p:blipFill>
        <p:spPr>
          <a:xfrm>
            <a:off x="-8313" y="0"/>
            <a:ext cx="761451" cy="160237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621BBAC-2ECD-4C48-9287-1E930C41E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5085"/>
            <a:ext cx="9054830" cy="978581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0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4487CBF-E4FD-4A67-B827-B262340E662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237424"/>
          </a:xfrm>
        </p:spPr>
        <p:txBody>
          <a:bodyPr/>
          <a:lstStyle>
            <a:lvl1pPr>
              <a:defRPr sz="24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A874D0A-FFE7-4BF8-84BA-A75B827DF6A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237424"/>
          </a:xfrm>
        </p:spPr>
        <p:txBody>
          <a:bodyPr/>
          <a:lstStyle>
            <a:lvl1pPr>
              <a:defRPr sz="24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513BA7-ABAB-4BA6-9FC8-285AB9B79879}"/>
              </a:ext>
            </a:extLst>
          </p:cNvPr>
          <p:cNvSpPr/>
          <p:nvPr userDrawn="1"/>
        </p:nvSpPr>
        <p:spPr>
          <a:xfrm>
            <a:off x="0" y="0"/>
            <a:ext cx="12192000" cy="1602377"/>
          </a:xfrm>
          <a:prstGeom prst="rect">
            <a:avLst/>
          </a:prstGeom>
          <a:solidFill>
            <a:srgbClr val="147B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CB1532B-198B-4DA8-A36F-831554A1FA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1"/>
          <a:stretch/>
        </p:blipFill>
        <p:spPr>
          <a:xfrm>
            <a:off x="-8313" y="0"/>
            <a:ext cx="761451" cy="160237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40ED970-A53B-468B-B331-C6E144234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5085"/>
            <a:ext cx="9054830" cy="978581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9E27D8C-353B-401C-B111-72ADE3E946E2}"/>
              </a:ext>
            </a:extLst>
          </p:cNvPr>
          <p:cNvSpPr/>
          <p:nvPr userDrawn="1"/>
        </p:nvSpPr>
        <p:spPr>
          <a:xfrm>
            <a:off x="0" y="0"/>
            <a:ext cx="4902926" cy="6858000"/>
          </a:xfrm>
          <a:prstGeom prst="rect">
            <a:avLst/>
          </a:prstGeom>
          <a:solidFill>
            <a:srgbClr val="147B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7C99FD-4B33-4036-9832-BBF05A062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1" y="612938"/>
            <a:ext cx="4902927" cy="879448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ADAEA9F-E822-4991-ADA1-26F8D9464D3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12526" y="513805"/>
            <a:ext cx="6259286" cy="586036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r>
              <a:rPr lang="en-US"/>
              <a:t>Bullet Points</a:t>
            </a:r>
          </a:p>
          <a:p>
            <a:r>
              <a:rPr lang="en-US"/>
              <a:t>2</a:t>
            </a:r>
          </a:p>
          <a:p>
            <a:r>
              <a:rPr lang="en-US"/>
              <a:t>3</a:t>
            </a:r>
          </a:p>
          <a:p>
            <a:r>
              <a:rPr lang="en-US"/>
              <a:t>4</a:t>
            </a:r>
          </a:p>
          <a:p>
            <a:r>
              <a:rPr lang="en-US"/>
              <a:t>5</a:t>
            </a:r>
          </a:p>
          <a:p>
            <a:r>
              <a:rPr lang="en-US"/>
              <a:t>6 Max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C87E17-9646-4FB5-9F7C-68C322115E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1"/>
          <a:stretch/>
        </p:blipFill>
        <p:spPr>
          <a:xfrm>
            <a:off x="0" y="612938"/>
            <a:ext cx="2828355" cy="595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4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9E27D8C-353B-401C-B111-72ADE3E946E2}"/>
              </a:ext>
            </a:extLst>
          </p:cNvPr>
          <p:cNvSpPr/>
          <p:nvPr userDrawn="1"/>
        </p:nvSpPr>
        <p:spPr>
          <a:xfrm>
            <a:off x="-1" y="0"/>
            <a:ext cx="4902926" cy="6858000"/>
          </a:xfrm>
          <a:prstGeom prst="rect">
            <a:avLst/>
          </a:prstGeom>
          <a:solidFill>
            <a:srgbClr val="147B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C6E0D4A-7933-4636-B6D6-9924977388D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1" y="612938"/>
            <a:ext cx="4902927" cy="879448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98978B-5742-4EEF-8C01-A692936B0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1" y="2123479"/>
            <a:ext cx="6727372" cy="444137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83F926-CB28-4EDA-A6DA-B517BC065A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1"/>
          <a:stretch/>
        </p:blipFill>
        <p:spPr>
          <a:xfrm>
            <a:off x="0" y="612938"/>
            <a:ext cx="2828355" cy="5951913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43DCC71-C9C0-49D6-83F4-E93B95D606A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257801" y="513805"/>
            <a:ext cx="6727372" cy="1377139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465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r>
              <a:rPr lang="en-US"/>
              <a:t>Bullet Points</a:t>
            </a:r>
          </a:p>
          <a:p>
            <a:r>
              <a:rPr lang="en-US"/>
              <a:t>2</a:t>
            </a:r>
          </a:p>
          <a:p>
            <a:r>
              <a:rPr lang="en-US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6781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D30305D-EFE6-4CA1-8B37-CC565F8C00BE}"/>
              </a:ext>
            </a:extLst>
          </p:cNvPr>
          <p:cNvSpPr/>
          <p:nvPr userDrawn="1"/>
        </p:nvSpPr>
        <p:spPr>
          <a:xfrm>
            <a:off x="0" y="0"/>
            <a:ext cx="12192000" cy="1602377"/>
          </a:xfrm>
          <a:prstGeom prst="rect">
            <a:avLst/>
          </a:prstGeom>
          <a:solidFill>
            <a:srgbClr val="147B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80690FE-1EA9-4533-8689-ACCA6CE0F2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1"/>
          <a:stretch/>
        </p:blipFill>
        <p:spPr>
          <a:xfrm>
            <a:off x="-8313" y="0"/>
            <a:ext cx="761451" cy="1602377"/>
          </a:xfrm>
          <a:prstGeom prst="rect">
            <a:avLst/>
          </a:prstGeom>
        </p:spPr>
      </p:pic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9E50C44-C666-4E2D-845A-5241C645A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134" y="2472719"/>
            <a:ext cx="2575989" cy="2047244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151CE89-F1D7-4AAB-B996-1A0994F724E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79011" y="2472719"/>
            <a:ext cx="2575989" cy="2047244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298F6DC-599C-4DC4-848B-FDCE58E83A6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92889" y="2472719"/>
            <a:ext cx="2575989" cy="2047244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4555760-6FBD-4D86-A9DB-B0014938B3D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965134" y="4684738"/>
            <a:ext cx="2575989" cy="70556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8F45B90F-A32B-4525-8208-B0FF8BC80A7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79011" y="4684738"/>
            <a:ext cx="2575989" cy="70556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824B73C0-E7FB-4C5C-854E-8F88F4E5FB6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92889" y="4684737"/>
            <a:ext cx="2575989" cy="70556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48B21A0-4980-44A5-90C9-A7BF86BA84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5085"/>
            <a:ext cx="9054830" cy="978581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1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9E4D2BC-CA4E-4A17-940A-D6007FD800BD}"/>
              </a:ext>
            </a:extLst>
          </p:cNvPr>
          <p:cNvSpPr/>
          <p:nvPr userDrawn="1"/>
        </p:nvSpPr>
        <p:spPr>
          <a:xfrm>
            <a:off x="-8313" y="0"/>
            <a:ext cx="12200313" cy="1602378"/>
          </a:xfrm>
          <a:prstGeom prst="rect">
            <a:avLst/>
          </a:prstGeom>
          <a:solidFill>
            <a:srgbClr val="147B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745973-6FDA-46A4-B957-8BE59BD095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1"/>
          <a:stretch/>
        </p:blipFill>
        <p:spPr>
          <a:xfrm>
            <a:off x="-8313" y="0"/>
            <a:ext cx="761451" cy="1602377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C0799F-6CB5-4F24-A80F-F2D3B2E94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1748900"/>
            <a:ext cx="11461072" cy="4563123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rgbClr val="6C6D7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2400">
                <a:solidFill>
                  <a:srgbClr val="6C6D7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6C6D70"/>
                </a:solidFill>
                <a:latin typeface="Trebuchet MS" panose="020B0603020202020204" pitchFamily="34" charset="0"/>
              </a:defRPr>
            </a:lvl5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72594AD-6628-4864-A8F7-3CC72BE3A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5085"/>
            <a:ext cx="9054830" cy="978581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6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lue Transition Slide">
    <p:bg>
      <p:bgPr>
        <a:solidFill>
          <a:srgbClr val="147B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CD3C365-FA2F-4EC1-8A23-2DC3645D19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00" r="-1" b="-543"/>
          <a:stretch/>
        </p:blipFill>
        <p:spPr>
          <a:xfrm>
            <a:off x="0" y="0"/>
            <a:ext cx="3268552" cy="6901413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4279AD6-AA56-4159-8F23-A25AC70891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32861" y="2741847"/>
            <a:ext cx="7422292" cy="137430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Section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D519BBB-2F9F-45A4-AACC-8293FC3AE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2861" y="4116153"/>
            <a:ext cx="7422292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100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83B4790-CDFA-4986-9587-5A3A9AF404C6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5BC4BB82-2418-4D35-9A7E-6ED0E6E631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2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7" r:id="rId2"/>
    <p:sldLayoutId id="2147483671" r:id="rId3"/>
    <p:sldLayoutId id="2147483651" r:id="rId4"/>
    <p:sldLayoutId id="2147483668" r:id="rId5"/>
    <p:sldLayoutId id="2147483664" r:id="rId6"/>
    <p:sldLayoutId id="2147483665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C6D7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6C6D7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C6D7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6C6D7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C6D7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C6D7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57F34C7-12A5-4551-B0DC-163747533C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Liaison Report – July 2025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4385FE-BD80-4331-AF79-D8F8248F6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07" y="1670241"/>
            <a:ext cx="11545277" cy="507722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TPA FY 2025 Annual Report</a:t>
            </a:r>
          </a:p>
          <a:p>
            <a:pPr lvl="1">
              <a:lnSpc>
                <a:spcPct val="100000"/>
              </a:lnSpc>
            </a:pPr>
            <a:r>
              <a:rPr lang="en-US"/>
              <a:t>Review this past Fiscal Year’s accomplishments and highlights</a:t>
            </a:r>
          </a:p>
          <a:p>
            <a:pPr lvl="1">
              <a:lnSpc>
                <a:spcPct val="100000"/>
              </a:lnSpc>
            </a:pPr>
            <a:r>
              <a:rPr lang="en-US"/>
              <a:t>Read the report at </a:t>
            </a:r>
            <a:r>
              <a:rPr lang="en-US">
                <a:solidFill>
                  <a:srgbClr val="147BD1"/>
                </a:solidFill>
              </a:rPr>
              <a:t>PalmBeachTPA.org/</a:t>
            </a:r>
            <a:r>
              <a:rPr lang="en-US" err="1">
                <a:solidFill>
                  <a:srgbClr val="147BD1"/>
                </a:solidFill>
              </a:rPr>
              <a:t>AnnualReport</a:t>
            </a:r>
            <a:endParaRPr lang="en-US">
              <a:solidFill>
                <a:srgbClr val="147BD1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2050 Regional Transportation Plan (RTP) Adopted</a:t>
            </a:r>
          </a:p>
          <a:p>
            <a:pPr lvl="1">
              <a:lnSpc>
                <a:spcPct val="100000"/>
              </a:lnSpc>
            </a:pPr>
            <a:r>
              <a:rPr lang="en-US"/>
              <a:t>Southeast Florida’s long range transportation plan</a:t>
            </a:r>
          </a:p>
          <a:p>
            <a:pPr lvl="1">
              <a:lnSpc>
                <a:spcPct val="100000"/>
              </a:lnSpc>
            </a:pPr>
            <a:r>
              <a:rPr lang="en-US"/>
              <a:t>Review the RTP at </a:t>
            </a:r>
            <a:r>
              <a:rPr lang="en-US">
                <a:solidFill>
                  <a:srgbClr val="147BD1"/>
                </a:solidFill>
              </a:rPr>
              <a:t>2050RTP.com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2025 Best Complete Streets Policies</a:t>
            </a:r>
          </a:p>
          <a:p>
            <a:pPr lvl="1">
              <a:lnSpc>
                <a:spcPct val="100000"/>
              </a:lnSpc>
            </a:pPr>
            <a:r>
              <a:rPr lang="en-US"/>
              <a:t>Congratulations to the City of Boca Raton!</a:t>
            </a:r>
          </a:p>
          <a:p>
            <a:pPr lvl="1">
              <a:lnSpc>
                <a:spcPct val="100000"/>
              </a:lnSpc>
            </a:pPr>
            <a:r>
              <a:rPr lang="en-US"/>
              <a:t>View the full report at </a:t>
            </a:r>
            <a:r>
              <a:rPr lang="en-US">
                <a:solidFill>
                  <a:srgbClr val="147BD1"/>
                </a:solidFill>
              </a:rPr>
              <a:t>SmartGrowthAmerica.org/Signature-Reports/Best-Complete-Streets</a:t>
            </a:r>
            <a:endParaRPr lang="en-US">
              <a:solidFill>
                <a:srgbClr val="147BD1"/>
              </a:solidFill>
              <a:latin typeface="Tahoma"/>
              <a:ea typeface="Tahoma"/>
              <a:cs typeface="Times New Roman"/>
            </a:endParaRP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>
              <a:solidFill>
                <a:srgbClr val="21A4FF"/>
              </a:solidFill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lvl="1" algn="just">
              <a:lnSpc>
                <a:spcPct val="100000"/>
              </a:lnSpc>
            </a:pPr>
            <a:endParaRPr lang="en-US">
              <a:solidFill>
                <a:srgbClr val="21A4FF"/>
              </a:solidFill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endParaRPr lang="en-US">
              <a:solidFill>
                <a:srgbClr val="147BD1"/>
              </a:solidFill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42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BCDCD-C2D6-A32A-219E-B6AC55119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174C8F2-079E-2700-8D2D-5233B163A6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Liaison Report – July 2025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81C101-487D-C37B-264A-FDB7F361E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07" y="1670241"/>
            <a:ext cx="11545277" cy="507722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Livable Communities Designation</a:t>
            </a:r>
          </a:p>
          <a:p>
            <a:pPr lvl="1">
              <a:lnSpc>
                <a:spcPct val="100000"/>
              </a:lnSpc>
            </a:pPr>
            <a:r>
              <a:rPr lang="en-US"/>
              <a:t>Congratulations to the Village of Wellington!</a:t>
            </a:r>
          </a:p>
          <a:p>
            <a:pPr lvl="1">
              <a:lnSpc>
                <a:spcPct val="100000"/>
              </a:lnSpc>
            </a:pPr>
            <a:r>
              <a:rPr lang="en-US"/>
              <a:t>Learn more at </a:t>
            </a:r>
            <a:r>
              <a:rPr lang="en-US">
                <a:solidFill>
                  <a:srgbClr val="147BD1"/>
                </a:solidFill>
              </a:rPr>
              <a:t>AARP.org/Livable</a:t>
            </a:r>
            <a:endParaRPr lang="en-US">
              <a:solidFill>
                <a:srgbClr val="147BD1"/>
              </a:solidFill>
              <a:latin typeface="Tahoma"/>
              <a:ea typeface="Tahoma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Crash Dashboard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Displays roadway fatalities and serious injuries in Palm Beach County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View the dashboard at </a:t>
            </a:r>
            <a: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  <a:t>PalmBeachTPA.org/</a:t>
            </a:r>
            <a:r>
              <a:rPr lang="en-US" err="1">
                <a:solidFill>
                  <a:srgbClr val="147BD1"/>
                </a:solidFill>
                <a:ea typeface="Yu Mincho" panose="02020400000000000000" pitchFamily="18" charset="-128"/>
              </a:rPr>
              <a:t>CrashDashboard</a:t>
            </a:r>
            <a:endParaRPr lang="en-US">
              <a:solidFill>
                <a:srgbClr val="147BD1"/>
              </a:solidFill>
              <a:ea typeface="Yu Mincho" panose="02020400000000000000" pitchFamily="18" charset="-128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n-US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Vision Zero Action Plan Workshop</a:t>
            </a:r>
          </a:p>
          <a:p>
            <a:pPr lvl="1">
              <a:lnSpc>
                <a:spcPct val="100000"/>
              </a:lnSpc>
            </a:pPr>
            <a:r>
              <a:rPr lang="en-US"/>
              <a:t>View presentations at </a:t>
            </a:r>
            <a:r>
              <a:rPr lang="en-US">
                <a:solidFill>
                  <a:srgbClr val="147BD1"/>
                </a:solidFill>
              </a:rPr>
              <a:t>PalmBeachTPA.org/</a:t>
            </a:r>
            <a:r>
              <a:rPr lang="en-US" err="1">
                <a:solidFill>
                  <a:srgbClr val="147BD1"/>
                </a:solidFill>
              </a:rPr>
              <a:t>VZWorkshop</a:t>
            </a:r>
            <a:endParaRPr lang="en-US" b="1">
              <a:ea typeface="Yu Mincho" panose="02020400000000000000" pitchFamily="18" charset="-128"/>
            </a:endParaRP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>
              <a:solidFill>
                <a:srgbClr val="21A4FF"/>
              </a:solidFill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lvl="1" algn="just">
              <a:lnSpc>
                <a:spcPct val="100000"/>
              </a:lnSpc>
            </a:pPr>
            <a:endParaRPr lang="en-US">
              <a:solidFill>
                <a:srgbClr val="21A4FF"/>
              </a:solidFill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endParaRPr lang="en-US">
              <a:solidFill>
                <a:srgbClr val="147BD1"/>
              </a:solidFill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788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72080-51E6-A28B-DB90-9EFF9FAEA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CA2834-B171-B7CD-25AE-F5F7A0350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Liaison Report – July 2025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EE9A3A-8603-1974-75FB-FD39E57D6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43" y="1638437"/>
            <a:ext cx="12088057" cy="47623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Transit Oriented Communities (TOC) Workshop</a:t>
            </a:r>
          </a:p>
          <a:p>
            <a:pPr lvl="1">
              <a:lnSpc>
                <a:spcPct val="100000"/>
              </a:lnSpc>
            </a:pPr>
            <a:r>
              <a:rPr lang="en-US"/>
              <a:t>View presentations at </a:t>
            </a:r>
            <a:r>
              <a:rPr lang="en-US">
                <a:solidFill>
                  <a:srgbClr val="147BD1"/>
                </a:solidFill>
              </a:rPr>
              <a:t>PalmBeachTPA.org/</a:t>
            </a:r>
            <a:r>
              <a:rPr lang="en-US" err="1">
                <a:solidFill>
                  <a:srgbClr val="147BD1"/>
                </a:solidFill>
              </a:rPr>
              <a:t>TOCWorkshop</a:t>
            </a:r>
            <a:endParaRPr lang="en-US">
              <a:solidFill>
                <a:srgbClr val="147BD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WTS Luncheon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Transportation Panel on July 29 at 11:30 a.m. at the TPA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Register at </a:t>
            </a:r>
            <a: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  <a:t>PalmBeachTPA.org/Events</a:t>
            </a:r>
            <a:b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</a:b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FDOT Project Design and Review Training</a:t>
            </a:r>
          </a:p>
          <a:p>
            <a:pPr lvl="1">
              <a:lnSpc>
                <a:spcPct val="100000"/>
              </a:lnSpc>
            </a:pPr>
            <a:r>
              <a:rPr lang="en-US"/>
              <a:t>The TPA and FDOT will host a training on project design processes on August 19</a:t>
            </a:r>
          </a:p>
          <a:p>
            <a:pPr lvl="1">
              <a:lnSpc>
                <a:spcPct val="100000"/>
              </a:lnSpc>
            </a:pPr>
            <a:r>
              <a:rPr lang="en-US"/>
              <a:t>Register at </a:t>
            </a:r>
            <a:r>
              <a:rPr lang="en-US">
                <a:solidFill>
                  <a:srgbClr val="147BD1"/>
                </a:solidFill>
              </a:rPr>
              <a:t>PalmBeachTPA.org/</a:t>
            </a:r>
            <a:r>
              <a:rPr lang="en-US" err="1">
                <a:solidFill>
                  <a:srgbClr val="147BD1"/>
                </a:solidFill>
              </a:rPr>
              <a:t>ProjectReviewTraining</a:t>
            </a:r>
            <a:endParaRPr lang="en-US">
              <a:solidFill>
                <a:srgbClr val="147B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00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E6C2D-4D22-4B3E-8286-D61C4CD4D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B695F1C-DE42-F86E-FD6D-BF965180D0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Liaison Report – July 2025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E949D2-9A5F-CE84-7748-FB5E151E6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43" y="1638437"/>
            <a:ext cx="12088057" cy="47623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E-Bike &amp; Micromobility Safety Workshop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>
                <a:cs typeface="Times New Roman" panose="02020603050405020304" pitchFamily="18" charset="0"/>
              </a:rPr>
              <a:t>The TPA will host a workshop on micromobility updates and design strategies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>
                <a:cs typeface="Times New Roman" panose="02020603050405020304" pitchFamily="18" charset="0"/>
              </a:rPr>
              <a:t>Register to attend on September 10 at </a:t>
            </a:r>
            <a:r>
              <a:rPr lang="en-US">
                <a:solidFill>
                  <a:srgbClr val="147BD1"/>
                </a:solidFill>
                <a:cs typeface="Times New Roman" panose="02020603050405020304" pitchFamily="18" charset="0"/>
              </a:rPr>
              <a:t>PalmBeachTPA.org/Micromobility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SS4A Updates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Find updates about local SS4A grants at </a:t>
            </a:r>
            <a: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  <a:t>PalmBeachTPA.org/Safety</a:t>
            </a:r>
            <a:b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</a:br>
            <a:endParaRPr lang="en-US" b="1"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TPA Newsletter</a:t>
            </a:r>
          </a:p>
          <a:p>
            <a:pPr lvl="1">
              <a:lnSpc>
                <a:spcPct val="100000"/>
              </a:lnSpc>
            </a:pPr>
            <a:r>
              <a:rPr lang="en-US"/>
              <a:t>Stay informed of the latest TPA news and updates: </a:t>
            </a:r>
            <a:r>
              <a:rPr lang="en-US">
                <a:solidFill>
                  <a:srgbClr val="147BD1"/>
                </a:solidFill>
              </a:rPr>
              <a:t>PalmBeachTPA.org/Newsletter</a:t>
            </a:r>
            <a:endParaRPr lang="en-US">
              <a:solidFill>
                <a:srgbClr val="147BD1"/>
              </a:solidFill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2288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DAD61-5FB8-E460-2F97-14EDFFBA6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2AB1CD6-3788-00AD-02A5-435562F36D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Liaison Report – July 2025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4E50C8-6530-0CAC-01E7-4A7E014E7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43" y="1638437"/>
            <a:ext cx="12088057" cy="476236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Get Involved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Find upcoming TPA workshops and events at </a:t>
            </a:r>
            <a: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  <a:t>PalmBeachTPA.org/Events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n-US">
              <a:solidFill>
                <a:srgbClr val="147BD1"/>
              </a:solidFill>
              <a:ea typeface="Yu Mincho" panose="02020400000000000000" pitchFamily="18" charset="-128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>
                <a:ea typeface="Yu Mincho" panose="02020400000000000000" pitchFamily="18" charset="-128"/>
              </a:rPr>
              <a:t>Resources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n-US">
                <a:ea typeface="Yu Mincho" panose="02020400000000000000" pitchFamily="18" charset="-128"/>
              </a:rPr>
              <a:t>Explore transportation planning resources at </a:t>
            </a:r>
            <a:r>
              <a:rPr lang="en-US">
                <a:solidFill>
                  <a:srgbClr val="147BD1"/>
                </a:solidFill>
                <a:ea typeface="Yu Mincho" panose="02020400000000000000" pitchFamily="18" charset="-128"/>
              </a:rPr>
              <a:t>PalmBeachTPA.org/Resources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n-US">
              <a:solidFill>
                <a:srgbClr val="147BD1"/>
              </a:solidFill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46148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7705948-ff6a-4a74-b26a-b6e853c911b1"/>
</p:tagLst>
</file>

<file path=ppt/theme/theme1.xml><?xml version="1.0" encoding="utf-8"?>
<a:theme xmlns:a="http://schemas.openxmlformats.org/drawingml/2006/main" name="Office Theme">
  <a:themeElements>
    <a:clrScheme name="TPA Colors">
      <a:dk1>
        <a:srgbClr val="646566"/>
      </a:dk1>
      <a:lt1>
        <a:srgbClr val="FFFFFF"/>
      </a:lt1>
      <a:dk2>
        <a:srgbClr val="000000"/>
      </a:dk2>
      <a:lt2>
        <a:srgbClr val="FFFFFF"/>
      </a:lt2>
      <a:accent1>
        <a:srgbClr val="F8485E"/>
      </a:accent1>
      <a:accent2>
        <a:srgbClr val="26D07C"/>
      </a:accent2>
      <a:accent3>
        <a:srgbClr val="147BD1"/>
      </a:accent3>
      <a:accent4>
        <a:srgbClr val="62B5E5"/>
      </a:accent4>
      <a:accent5>
        <a:srgbClr val="646566"/>
      </a:accent5>
      <a:accent6>
        <a:srgbClr val="FFFFFF"/>
      </a:accent6>
      <a:hlink>
        <a:srgbClr val="646566"/>
      </a:hlink>
      <a:folHlink>
        <a:srgbClr val="147BD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F7DD637D66454893F608D3647AEA69" ma:contentTypeVersion="19" ma:contentTypeDescription="Create a new document." ma:contentTypeScope="" ma:versionID="293df56cb131a232f8f3b99e7737e4c4">
  <xsd:schema xmlns:xsd="http://www.w3.org/2001/XMLSchema" xmlns:xs="http://www.w3.org/2001/XMLSchema" xmlns:p="http://schemas.microsoft.com/office/2006/metadata/properties" xmlns:ns2="a9d449a8-2375-42b6-a9f4-110971acbe8c" xmlns:ns3="aa7f1fb6-756e-4855-9f16-f3f1460ff54c" targetNamespace="http://schemas.microsoft.com/office/2006/metadata/properties" ma:root="true" ma:fieldsID="7901dde074b8adbbb4e70bc84f4855b8" ns2:_="" ns3:_="">
    <xsd:import namespace="a9d449a8-2375-42b6-a9f4-110971acbe8c"/>
    <xsd:import namespace="aa7f1fb6-756e-4855-9f16-f3f1460ff5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d449a8-2375-42b6-a9f4-110971acbe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3704f9-8836-463e-bd6f-c87358e3f2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f1fb6-756e-4855-9f16-f3f1460ff54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cfaf41-81f7-4a6b-bdd9-e3afe15e5945}" ma:internalName="TaxCatchAll" ma:showField="CatchAllData" ma:web="aa7f1fb6-756e-4855-9f16-f3f1460ff5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a7f1fb6-756e-4855-9f16-f3f1460ff54c">
      <UserInfo>
        <DisplayName>Nick Uhren</DisplayName>
        <AccountId>14</AccountId>
        <AccountType/>
      </UserInfo>
    </SharedWithUsers>
    <lcf76f155ced4ddcb4097134ff3c332f xmlns="a9d449a8-2375-42b6-a9f4-110971acbe8c">
      <Terms xmlns="http://schemas.microsoft.com/office/infopath/2007/PartnerControls"/>
    </lcf76f155ced4ddcb4097134ff3c332f>
    <TaxCatchAll xmlns="aa7f1fb6-756e-4855-9f16-f3f1460ff54c" xsi:nil="true"/>
  </documentManagement>
</p:properties>
</file>

<file path=customXml/itemProps1.xml><?xml version="1.0" encoding="utf-8"?>
<ds:datastoreItem xmlns:ds="http://schemas.openxmlformats.org/officeDocument/2006/customXml" ds:itemID="{9EB21E91-93D0-47E2-9D25-6B165703AF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1C9743-5E61-418F-B60D-176BAD1BF242}">
  <ds:schemaRefs>
    <ds:schemaRef ds:uri="a9d449a8-2375-42b6-a9f4-110971acbe8c"/>
    <ds:schemaRef ds:uri="aa7f1fb6-756e-4855-9f16-f3f1460ff54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F496755-5050-444C-95C0-D901B59302AF}">
  <ds:schemaRefs>
    <ds:schemaRef ds:uri="a9d449a8-2375-42b6-a9f4-110971acbe8c"/>
    <ds:schemaRef ds:uri="aa7f1fb6-756e-4855-9f16-f3f1460ff54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Liaison Report – July 2025</vt:lpstr>
      <vt:lpstr>Liaison Report – July 2025</vt:lpstr>
      <vt:lpstr>Liaison Report – July 2025</vt:lpstr>
      <vt:lpstr>Liaison Report – July 2025</vt:lpstr>
      <vt:lpstr>Liaison Report – July 2025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Verbeke</dc:creator>
  <cp:revision>1</cp:revision>
  <dcterms:created xsi:type="dcterms:W3CDTF">2018-02-07T13:54:12Z</dcterms:created>
  <dcterms:modified xsi:type="dcterms:W3CDTF">2025-07-02T12:52:01Z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0x01010034F7DD637D66454893F608D3647AEA69</vt:lpwstr>
  </property>
  <property fmtid="{D5CDD505-2E9C-101B-9397-08002B2CF9AE}" pid="3" name="Order">
    <vt:r8>2106600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MediaServiceImageTags">
    <vt:lpwstr/>
  </property>
</Properties>
</file>